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p: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17923e287e_0_291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7923e287e_0_29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17923e287e_0_351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7923e287e_0_35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17923e287e_0_438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17923e287e_0_4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17923e287e_0_4533: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17923e287e_0_45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17923e287e_0_449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17923e287e_0_44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17923e287e_0_451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17923e287e_0_45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g17923e287e_0_456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17923e287e_0_45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g17923e287e_0_474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17923e287e_0_47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17923e287e_0_366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17923e287e_0_36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g17923e287e_0_480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17923e287e_0_48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17923e287e_0_113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17923e287e_0_1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g17923e287e_0_493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17923e287e_0_49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g17923e287e_0_367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17923e287e_0_36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g17923e287e_0_540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17923e287e_0_54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g17923e287e_0_574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17923e287e_0_57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g17923e287e_0_581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17923e287e_0_58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g17923e287e_0_600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17923e287e_0_60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g17923e287e_0_618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17923e287e_0_6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g17923e287e_0_653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17923e287e_0_65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g17923e287e_0_395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17923e287e_0_39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Google Shape;293;g17923e287e_0_711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17923e287e_0_7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17923e287e_0_40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7923e287e_0_4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Google Shape;300;g17923e287e_0_745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17923e287e_0_74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g17923e287e_1_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17923e287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Google Shape;313;g17923e287e_1_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17923e287e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Google Shape;327;g17923e287e_1_3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17923e287e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Google Shape;337;g17923e287e_1_6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17923e287e_1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g17923e287e_0_733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17923e287e_0_7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17923e287e_0_1243: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7923e287e_0_1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17923e287e_0_129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7923e287e_0_1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17923e287e_0_1303: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17923e287e_0_13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17923e287e_0_161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7923e287e_0_16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17923e287e_0_183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7923e287e_0_18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17923e287e_0_255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7923e287e_0_25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AUTOLAYOUT">
    <p:bg>
      <p:bgPr>
        <a:solidFill>
          <a:srgbClr val="FFFFFF"/>
        </a:solidFill>
      </p:bgPr>
    </p:bg>
    <p:spTree>
      <p:nvGrpSpPr>
        <p:cNvPr id="50" name="Shape 50"/>
        <p:cNvGrpSpPr/>
        <p:nvPr/>
      </p:nvGrpSpPr>
      <p:grpSpPr>
        <a:xfrm>
          <a:off x="0" y="0"/>
          <a:ext cx="0" cy="0"/>
          <a:chOff x="0" y="0"/>
          <a:chExt cx="0" cy="0"/>
        </a:xfrm>
      </p:grpSpPr>
      <p:sp>
        <p:nvSpPr>
          <p:cNvPr id="51" name="Google Shape;51;p13"/>
          <p:cNvSpPr/>
          <p:nvPr/>
        </p:nvSpPr>
        <p:spPr>
          <a:xfrm>
            <a:off x="0" y="0"/>
            <a:ext cx="9144000" cy="6858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3"/>
          <p:cNvSpPr txBox="1"/>
          <p:nvPr>
            <p:ph type="title"/>
          </p:nvPr>
        </p:nvSpPr>
        <p:spPr>
          <a:xfrm>
            <a:off x="291875" y="542533"/>
            <a:ext cx="4813500" cy="1851600"/>
          </a:xfrm>
          <a:prstGeom prst="rect">
            <a:avLst/>
          </a:prstGeom>
          <a:noFill/>
        </p:spPr>
        <p:txBody>
          <a:bodyPr anchorCtr="0" anchor="b" bIns="91425" lIns="91425" spcFirstLastPara="1" rIns="91425" wrap="square" tIns="91425"/>
          <a:lstStyle>
            <a:lvl1pPr lvl="0" rtl="0" algn="l">
              <a:lnSpc>
                <a:spcPct val="100000"/>
              </a:lnSpc>
              <a:spcBef>
                <a:spcPts val="0"/>
              </a:spcBef>
              <a:spcAft>
                <a:spcPts val="0"/>
              </a:spcAft>
              <a:buClr>
                <a:schemeClr val="dk1"/>
              </a:buClr>
              <a:buSzPts val="3000"/>
              <a:buNone/>
              <a:defRPr sz="3000">
                <a:solidFill>
                  <a:schemeClr val="dk1"/>
                </a:solidFill>
              </a:defRPr>
            </a:lvl1pPr>
            <a:lvl2pPr lvl="1" rtl="0" algn="l">
              <a:lnSpc>
                <a:spcPct val="100000"/>
              </a:lnSpc>
              <a:spcBef>
                <a:spcPts val="0"/>
              </a:spcBef>
              <a:spcAft>
                <a:spcPts val="0"/>
              </a:spcAft>
              <a:buClr>
                <a:schemeClr val="dk1"/>
              </a:buClr>
              <a:buSzPts val="3000"/>
              <a:buNone/>
              <a:defRPr sz="3000">
                <a:solidFill>
                  <a:schemeClr val="dk1"/>
                </a:solidFill>
              </a:defRPr>
            </a:lvl2pPr>
            <a:lvl3pPr lvl="2" rtl="0" algn="l">
              <a:lnSpc>
                <a:spcPct val="100000"/>
              </a:lnSpc>
              <a:spcBef>
                <a:spcPts val="0"/>
              </a:spcBef>
              <a:spcAft>
                <a:spcPts val="0"/>
              </a:spcAft>
              <a:buClr>
                <a:schemeClr val="dk1"/>
              </a:buClr>
              <a:buSzPts val="3000"/>
              <a:buNone/>
              <a:defRPr sz="3000">
                <a:solidFill>
                  <a:schemeClr val="dk1"/>
                </a:solidFill>
              </a:defRPr>
            </a:lvl3pPr>
            <a:lvl4pPr lvl="3" rtl="0" algn="l">
              <a:lnSpc>
                <a:spcPct val="100000"/>
              </a:lnSpc>
              <a:spcBef>
                <a:spcPts val="0"/>
              </a:spcBef>
              <a:spcAft>
                <a:spcPts val="0"/>
              </a:spcAft>
              <a:buClr>
                <a:schemeClr val="dk1"/>
              </a:buClr>
              <a:buSzPts val="3000"/>
              <a:buNone/>
              <a:defRPr sz="3000">
                <a:solidFill>
                  <a:schemeClr val="dk1"/>
                </a:solidFill>
              </a:defRPr>
            </a:lvl4pPr>
            <a:lvl5pPr lvl="4" rtl="0" algn="l">
              <a:lnSpc>
                <a:spcPct val="100000"/>
              </a:lnSpc>
              <a:spcBef>
                <a:spcPts val="0"/>
              </a:spcBef>
              <a:spcAft>
                <a:spcPts val="0"/>
              </a:spcAft>
              <a:buClr>
                <a:schemeClr val="dk1"/>
              </a:buClr>
              <a:buSzPts val="3000"/>
              <a:buNone/>
              <a:defRPr sz="3000">
                <a:solidFill>
                  <a:schemeClr val="dk1"/>
                </a:solidFill>
              </a:defRPr>
            </a:lvl5pPr>
            <a:lvl6pPr lvl="5" rtl="0" algn="l">
              <a:lnSpc>
                <a:spcPct val="100000"/>
              </a:lnSpc>
              <a:spcBef>
                <a:spcPts val="0"/>
              </a:spcBef>
              <a:spcAft>
                <a:spcPts val="0"/>
              </a:spcAft>
              <a:buClr>
                <a:schemeClr val="dk1"/>
              </a:buClr>
              <a:buSzPts val="3000"/>
              <a:buNone/>
              <a:defRPr sz="3000">
                <a:solidFill>
                  <a:schemeClr val="dk1"/>
                </a:solidFill>
              </a:defRPr>
            </a:lvl6pPr>
            <a:lvl7pPr lvl="6" rtl="0" algn="l">
              <a:lnSpc>
                <a:spcPct val="100000"/>
              </a:lnSpc>
              <a:spcBef>
                <a:spcPts val="0"/>
              </a:spcBef>
              <a:spcAft>
                <a:spcPts val="0"/>
              </a:spcAft>
              <a:buClr>
                <a:schemeClr val="dk1"/>
              </a:buClr>
              <a:buSzPts val="3000"/>
              <a:buNone/>
              <a:defRPr sz="3000">
                <a:solidFill>
                  <a:schemeClr val="dk1"/>
                </a:solidFill>
              </a:defRPr>
            </a:lvl7pPr>
            <a:lvl8pPr lvl="7" rtl="0" algn="l">
              <a:lnSpc>
                <a:spcPct val="100000"/>
              </a:lnSpc>
              <a:spcBef>
                <a:spcPts val="0"/>
              </a:spcBef>
              <a:spcAft>
                <a:spcPts val="0"/>
              </a:spcAft>
              <a:buClr>
                <a:schemeClr val="dk1"/>
              </a:buClr>
              <a:buSzPts val="3000"/>
              <a:buNone/>
              <a:defRPr sz="3000">
                <a:solidFill>
                  <a:schemeClr val="dk1"/>
                </a:solidFill>
              </a:defRPr>
            </a:lvl8pPr>
            <a:lvl9pPr lvl="8" rtl="0" algn="l">
              <a:lnSpc>
                <a:spcPct val="100000"/>
              </a:lnSpc>
              <a:spcBef>
                <a:spcPts val="0"/>
              </a:spcBef>
              <a:spcAft>
                <a:spcPts val="0"/>
              </a:spcAft>
              <a:buClr>
                <a:schemeClr val="dk1"/>
              </a:buClr>
              <a:buSzPts val="3000"/>
              <a:buNone/>
              <a:defRPr sz="3000">
                <a:solidFill>
                  <a:schemeClr val="dk1"/>
                </a:solidFill>
              </a:defRPr>
            </a:lvl9pPr>
          </a:lstStyle>
          <a:p/>
        </p:txBody>
      </p:sp>
      <p:sp>
        <p:nvSpPr>
          <p:cNvPr id="53" name="Google Shape;53;p13"/>
          <p:cNvSpPr txBox="1"/>
          <p:nvPr>
            <p:ph idx="1" type="body"/>
          </p:nvPr>
        </p:nvSpPr>
        <p:spPr>
          <a:xfrm>
            <a:off x="291975" y="2473268"/>
            <a:ext cx="4813500" cy="3435900"/>
          </a:xfrm>
          <a:prstGeom prst="rect">
            <a:avLst/>
          </a:prstGeom>
          <a:noFill/>
        </p:spPr>
        <p:txBody>
          <a:bodyPr anchorCtr="0" anchor="t" bIns="91425" lIns="91425" spcFirstLastPara="1" rIns="91425" wrap="square" tIns="91425"/>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54" name="Google Shape;54;p13"/>
          <p:cNvSpPr txBox="1"/>
          <p:nvPr>
            <p:ph idx="12" type="sldNum"/>
          </p:nvPr>
        </p:nvSpPr>
        <p:spPr>
          <a:xfrm>
            <a:off x="8472458" y="6217622"/>
            <a:ext cx="548700" cy="5247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55" name="Shape 55"/>
        <p:cNvGrpSpPr/>
        <p:nvPr/>
      </p:nvGrpSpPr>
      <p:grpSpPr>
        <a:xfrm>
          <a:off x="0" y="0"/>
          <a:ext cx="0" cy="0"/>
          <a:chOff x="0" y="0"/>
          <a:chExt cx="0" cy="0"/>
        </a:xfrm>
      </p:grpSpPr>
      <p:sp>
        <p:nvSpPr>
          <p:cNvPr id="56" name="Google Shape;56;p14"/>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28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2800"/>
              <a:buNone/>
              <a:defRPr sz="1800"/>
            </a:lvl2pPr>
            <a:lvl3pPr indent="0" lvl="2">
              <a:spcBef>
                <a:spcPts val="0"/>
              </a:spcBef>
              <a:spcAft>
                <a:spcPts val="0"/>
              </a:spcAft>
              <a:buSzPts val="2800"/>
              <a:buNone/>
              <a:defRPr sz="1800"/>
            </a:lvl3pPr>
            <a:lvl4pPr indent="0" lvl="3">
              <a:spcBef>
                <a:spcPts val="0"/>
              </a:spcBef>
              <a:spcAft>
                <a:spcPts val="0"/>
              </a:spcAft>
              <a:buSzPts val="2800"/>
              <a:buNone/>
              <a:defRPr sz="1800"/>
            </a:lvl4pPr>
            <a:lvl5pPr indent="0" lvl="4">
              <a:spcBef>
                <a:spcPts val="0"/>
              </a:spcBef>
              <a:spcAft>
                <a:spcPts val="0"/>
              </a:spcAft>
              <a:buSzPts val="2800"/>
              <a:buNone/>
              <a:defRPr sz="1800"/>
            </a:lvl5pPr>
            <a:lvl6pPr indent="0" lvl="5">
              <a:spcBef>
                <a:spcPts val="0"/>
              </a:spcBef>
              <a:spcAft>
                <a:spcPts val="0"/>
              </a:spcAft>
              <a:buSzPts val="2800"/>
              <a:buNone/>
              <a:defRPr sz="1800"/>
            </a:lvl6pPr>
            <a:lvl7pPr indent="0" lvl="6">
              <a:spcBef>
                <a:spcPts val="0"/>
              </a:spcBef>
              <a:spcAft>
                <a:spcPts val="0"/>
              </a:spcAft>
              <a:buSzPts val="2800"/>
              <a:buNone/>
              <a:defRPr sz="1800"/>
            </a:lvl7pPr>
            <a:lvl8pPr indent="0" lvl="7">
              <a:spcBef>
                <a:spcPts val="0"/>
              </a:spcBef>
              <a:spcAft>
                <a:spcPts val="0"/>
              </a:spcAft>
              <a:buSzPts val="2800"/>
              <a:buNone/>
              <a:defRPr sz="1800"/>
            </a:lvl8pPr>
            <a:lvl9pPr indent="0" lvl="8">
              <a:spcBef>
                <a:spcPts val="0"/>
              </a:spcBef>
              <a:spcAft>
                <a:spcPts val="0"/>
              </a:spcAft>
              <a:buSzPts val="2800"/>
              <a:buNone/>
              <a:defRPr sz="1800"/>
            </a:lvl9pPr>
          </a:lstStyle>
          <a:p/>
        </p:txBody>
      </p:sp>
      <p:sp>
        <p:nvSpPr>
          <p:cNvPr id="57" name="Google Shape;57;p14"/>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1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1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1600"/>
              </a:spcBef>
              <a:spcAft>
                <a:spcPts val="16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8" name="Google Shape;58;p14"/>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14"/>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1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
  <p:cSld name="AUTOLAYOUT_1">
    <p:bg>
      <p:bgPr>
        <a:solidFill>
          <a:srgbClr val="FFFFFF"/>
        </a:solidFill>
      </p:bgPr>
    </p:bg>
    <p:spTree>
      <p:nvGrpSpPr>
        <p:cNvPr id="61" name="Shape 61"/>
        <p:cNvGrpSpPr/>
        <p:nvPr/>
      </p:nvGrpSpPr>
      <p:grpSpPr>
        <a:xfrm>
          <a:off x="0" y="0"/>
          <a:ext cx="0" cy="0"/>
          <a:chOff x="0" y="0"/>
          <a:chExt cx="0" cy="0"/>
        </a:xfrm>
      </p:grpSpPr>
      <p:sp>
        <p:nvSpPr>
          <p:cNvPr id="62" name="Google Shape;62;p15"/>
          <p:cNvSpPr/>
          <p:nvPr/>
        </p:nvSpPr>
        <p:spPr>
          <a:xfrm>
            <a:off x="0" y="0"/>
            <a:ext cx="9144000" cy="6858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5"/>
          <p:cNvSpPr/>
          <p:nvPr/>
        </p:nvSpPr>
        <p:spPr>
          <a:xfrm>
            <a:off x="4574400" y="0"/>
            <a:ext cx="4569600" cy="68580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5"/>
          <p:cNvSpPr/>
          <p:nvPr/>
        </p:nvSpPr>
        <p:spPr>
          <a:xfrm>
            <a:off x="4844700" y="1387601"/>
            <a:ext cx="4031700" cy="4082700"/>
          </a:xfrm>
          <a:prstGeom prst="rect">
            <a:avLst/>
          </a:prstGeom>
          <a:solidFill>
            <a:schemeClr val="dk1"/>
          </a:solidFill>
          <a:ln cap="flat" cmpd="sng" w="9525">
            <a:solidFill>
              <a:srgbClr val="BDBDBD"/>
            </a:solidFill>
            <a:prstDash val="solid"/>
            <a:miter lim="8000"/>
            <a:headEnd len="sm" w="sm" type="none"/>
            <a:tailEnd len="sm" w="sm" type="none"/>
          </a:ln>
          <a:effectLst>
            <a:outerShdw blurRad="50800" rotWithShape="0" algn="t" dir="5400000" dist="38100">
              <a:srgbClr val="000000">
                <a:alpha val="29800"/>
              </a:srgbClr>
            </a:outerShdw>
          </a:effectLst>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65" name="Google Shape;65;p15"/>
          <p:cNvSpPr txBox="1"/>
          <p:nvPr>
            <p:ph type="title"/>
          </p:nvPr>
        </p:nvSpPr>
        <p:spPr>
          <a:xfrm>
            <a:off x="291875" y="542533"/>
            <a:ext cx="3978000" cy="1851600"/>
          </a:xfrm>
          <a:prstGeom prst="rect">
            <a:avLst/>
          </a:prstGeom>
          <a:noFill/>
        </p:spPr>
        <p:txBody>
          <a:bodyPr anchorCtr="0" anchor="b" bIns="91425" lIns="91425" spcFirstLastPara="1" rIns="91425" wrap="square" tIns="91425"/>
          <a:lstStyle>
            <a:lvl1pPr lvl="0" algn="l">
              <a:lnSpc>
                <a:spcPct val="100000"/>
              </a:lnSpc>
              <a:spcBef>
                <a:spcPts val="0"/>
              </a:spcBef>
              <a:spcAft>
                <a:spcPts val="0"/>
              </a:spcAft>
              <a:buClr>
                <a:schemeClr val="dk1"/>
              </a:buClr>
              <a:buSzPts val="3000"/>
              <a:buNone/>
              <a:defRPr b="1" sz="3000">
                <a:solidFill>
                  <a:schemeClr val="dk1"/>
                </a:solidFill>
              </a:defRPr>
            </a:lvl1pPr>
            <a:lvl2pPr lvl="1" algn="l">
              <a:lnSpc>
                <a:spcPct val="100000"/>
              </a:lnSpc>
              <a:spcBef>
                <a:spcPts val="0"/>
              </a:spcBef>
              <a:spcAft>
                <a:spcPts val="0"/>
              </a:spcAft>
              <a:buClr>
                <a:schemeClr val="dk1"/>
              </a:buClr>
              <a:buSzPts val="3000"/>
              <a:buNone/>
              <a:defRPr b="1" sz="3000">
                <a:solidFill>
                  <a:schemeClr val="dk1"/>
                </a:solidFill>
              </a:defRPr>
            </a:lvl2pPr>
            <a:lvl3pPr lvl="2" algn="l">
              <a:lnSpc>
                <a:spcPct val="100000"/>
              </a:lnSpc>
              <a:spcBef>
                <a:spcPts val="0"/>
              </a:spcBef>
              <a:spcAft>
                <a:spcPts val="0"/>
              </a:spcAft>
              <a:buClr>
                <a:schemeClr val="dk1"/>
              </a:buClr>
              <a:buSzPts val="3000"/>
              <a:buNone/>
              <a:defRPr b="1" sz="3000">
                <a:solidFill>
                  <a:schemeClr val="dk1"/>
                </a:solidFill>
              </a:defRPr>
            </a:lvl3pPr>
            <a:lvl4pPr lvl="3" algn="l">
              <a:lnSpc>
                <a:spcPct val="100000"/>
              </a:lnSpc>
              <a:spcBef>
                <a:spcPts val="0"/>
              </a:spcBef>
              <a:spcAft>
                <a:spcPts val="0"/>
              </a:spcAft>
              <a:buClr>
                <a:schemeClr val="dk1"/>
              </a:buClr>
              <a:buSzPts val="3000"/>
              <a:buNone/>
              <a:defRPr b="1" sz="3000">
                <a:solidFill>
                  <a:schemeClr val="dk1"/>
                </a:solidFill>
              </a:defRPr>
            </a:lvl4pPr>
            <a:lvl5pPr lvl="4" algn="l">
              <a:lnSpc>
                <a:spcPct val="100000"/>
              </a:lnSpc>
              <a:spcBef>
                <a:spcPts val="0"/>
              </a:spcBef>
              <a:spcAft>
                <a:spcPts val="0"/>
              </a:spcAft>
              <a:buClr>
                <a:schemeClr val="dk1"/>
              </a:buClr>
              <a:buSzPts val="3000"/>
              <a:buNone/>
              <a:defRPr b="1" sz="3000">
                <a:solidFill>
                  <a:schemeClr val="dk1"/>
                </a:solidFill>
              </a:defRPr>
            </a:lvl5pPr>
            <a:lvl6pPr lvl="5" algn="l">
              <a:lnSpc>
                <a:spcPct val="100000"/>
              </a:lnSpc>
              <a:spcBef>
                <a:spcPts val="0"/>
              </a:spcBef>
              <a:spcAft>
                <a:spcPts val="0"/>
              </a:spcAft>
              <a:buClr>
                <a:schemeClr val="dk1"/>
              </a:buClr>
              <a:buSzPts val="3000"/>
              <a:buNone/>
              <a:defRPr b="1" sz="3000">
                <a:solidFill>
                  <a:schemeClr val="dk1"/>
                </a:solidFill>
              </a:defRPr>
            </a:lvl6pPr>
            <a:lvl7pPr lvl="6" algn="l">
              <a:lnSpc>
                <a:spcPct val="100000"/>
              </a:lnSpc>
              <a:spcBef>
                <a:spcPts val="0"/>
              </a:spcBef>
              <a:spcAft>
                <a:spcPts val="0"/>
              </a:spcAft>
              <a:buClr>
                <a:schemeClr val="dk1"/>
              </a:buClr>
              <a:buSzPts val="3000"/>
              <a:buNone/>
              <a:defRPr b="1" sz="3000">
                <a:solidFill>
                  <a:schemeClr val="dk1"/>
                </a:solidFill>
              </a:defRPr>
            </a:lvl7pPr>
            <a:lvl8pPr lvl="7" algn="l">
              <a:lnSpc>
                <a:spcPct val="100000"/>
              </a:lnSpc>
              <a:spcBef>
                <a:spcPts val="0"/>
              </a:spcBef>
              <a:spcAft>
                <a:spcPts val="0"/>
              </a:spcAft>
              <a:buClr>
                <a:schemeClr val="dk1"/>
              </a:buClr>
              <a:buSzPts val="3000"/>
              <a:buNone/>
              <a:defRPr b="1" sz="3000">
                <a:solidFill>
                  <a:schemeClr val="dk1"/>
                </a:solidFill>
              </a:defRPr>
            </a:lvl8pPr>
            <a:lvl9pPr lvl="8" algn="l">
              <a:lnSpc>
                <a:spcPct val="100000"/>
              </a:lnSpc>
              <a:spcBef>
                <a:spcPts val="0"/>
              </a:spcBef>
              <a:spcAft>
                <a:spcPts val="0"/>
              </a:spcAft>
              <a:buClr>
                <a:schemeClr val="dk1"/>
              </a:buClr>
              <a:buSzPts val="3000"/>
              <a:buNone/>
              <a:defRPr b="1" sz="3000">
                <a:solidFill>
                  <a:schemeClr val="dk1"/>
                </a:solidFill>
              </a:defRPr>
            </a:lvl9pPr>
          </a:lstStyle>
          <a:p/>
        </p:txBody>
      </p:sp>
      <p:sp>
        <p:nvSpPr>
          <p:cNvPr id="66" name="Google Shape;66;p15"/>
          <p:cNvSpPr txBox="1"/>
          <p:nvPr>
            <p:ph idx="1" type="body"/>
          </p:nvPr>
        </p:nvSpPr>
        <p:spPr>
          <a:xfrm>
            <a:off x="291950" y="2473267"/>
            <a:ext cx="3978000" cy="3435900"/>
          </a:xfrm>
          <a:prstGeom prst="rect">
            <a:avLst/>
          </a:prstGeom>
          <a:noFill/>
        </p:spPr>
        <p:txBody>
          <a:bodyPr anchorCtr="0" anchor="t" bIns="91425" lIns="91425" spcFirstLastPara="1" rIns="91425" wrap="square" tIns="91425"/>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67" name="Google Shape;67;p15"/>
          <p:cNvSpPr txBox="1"/>
          <p:nvPr>
            <p:ph idx="12" type="sldNum"/>
          </p:nvPr>
        </p:nvSpPr>
        <p:spPr>
          <a:xfrm>
            <a:off x="8472458" y="6217622"/>
            <a:ext cx="548700" cy="5247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2">
  <p:cSld name="AUTOLAYOUT_2">
    <p:bg>
      <p:bgPr>
        <a:solidFill>
          <a:srgbClr val="FFFFFF"/>
        </a:solidFill>
      </p:bgPr>
    </p:bg>
    <p:spTree>
      <p:nvGrpSpPr>
        <p:cNvPr id="68" name="Shape 68"/>
        <p:cNvGrpSpPr/>
        <p:nvPr/>
      </p:nvGrpSpPr>
      <p:grpSpPr>
        <a:xfrm>
          <a:off x="0" y="0"/>
          <a:ext cx="0" cy="0"/>
          <a:chOff x="0" y="0"/>
          <a:chExt cx="0" cy="0"/>
        </a:xfrm>
      </p:grpSpPr>
      <p:sp>
        <p:nvSpPr>
          <p:cNvPr id="69" name="Google Shape;69;p16"/>
          <p:cNvSpPr/>
          <p:nvPr/>
        </p:nvSpPr>
        <p:spPr>
          <a:xfrm>
            <a:off x="0" y="0"/>
            <a:ext cx="9144000" cy="6858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6"/>
          <p:cNvSpPr/>
          <p:nvPr/>
        </p:nvSpPr>
        <p:spPr>
          <a:xfrm>
            <a:off x="0" y="0"/>
            <a:ext cx="9144000" cy="5306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6"/>
          <p:cNvSpPr txBox="1"/>
          <p:nvPr>
            <p:ph type="title"/>
          </p:nvPr>
        </p:nvSpPr>
        <p:spPr>
          <a:xfrm>
            <a:off x="838350" y="5459633"/>
            <a:ext cx="7467300" cy="1282800"/>
          </a:xfrm>
          <a:prstGeom prst="rect">
            <a:avLst/>
          </a:prstGeom>
          <a:noFill/>
        </p:spPr>
        <p:txBody>
          <a:bodyPr anchorCtr="0" anchor="ctr" bIns="91425" lIns="91425" spcFirstLastPara="1" rIns="91425" wrap="square" tIns="91425"/>
          <a:lstStyle>
            <a:lvl1pPr lvl="0" algn="ctr">
              <a:lnSpc>
                <a:spcPct val="100000"/>
              </a:lnSpc>
              <a:spcBef>
                <a:spcPts val="0"/>
              </a:spcBef>
              <a:spcAft>
                <a:spcPts val="0"/>
              </a:spcAft>
              <a:buClr>
                <a:schemeClr val="dk1"/>
              </a:buClr>
              <a:buSzPts val="3200"/>
              <a:buNone/>
              <a:defRPr sz="3200">
                <a:solidFill>
                  <a:schemeClr val="dk1"/>
                </a:solidFill>
              </a:defRPr>
            </a:lvl1pPr>
            <a:lvl2pPr lvl="1" algn="ctr">
              <a:lnSpc>
                <a:spcPct val="100000"/>
              </a:lnSpc>
              <a:spcBef>
                <a:spcPts val="0"/>
              </a:spcBef>
              <a:spcAft>
                <a:spcPts val="0"/>
              </a:spcAft>
              <a:buClr>
                <a:schemeClr val="dk1"/>
              </a:buClr>
              <a:buSzPts val="3200"/>
              <a:buNone/>
              <a:defRPr sz="3200">
                <a:solidFill>
                  <a:schemeClr val="dk1"/>
                </a:solidFill>
              </a:defRPr>
            </a:lvl2pPr>
            <a:lvl3pPr lvl="2" algn="ctr">
              <a:lnSpc>
                <a:spcPct val="100000"/>
              </a:lnSpc>
              <a:spcBef>
                <a:spcPts val="0"/>
              </a:spcBef>
              <a:spcAft>
                <a:spcPts val="0"/>
              </a:spcAft>
              <a:buClr>
                <a:schemeClr val="dk1"/>
              </a:buClr>
              <a:buSzPts val="3200"/>
              <a:buNone/>
              <a:defRPr sz="3200">
                <a:solidFill>
                  <a:schemeClr val="dk1"/>
                </a:solidFill>
              </a:defRPr>
            </a:lvl3pPr>
            <a:lvl4pPr lvl="3" algn="ctr">
              <a:lnSpc>
                <a:spcPct val="100000"/>
              </a:lnSpc>
              <a:spcBef>
                <a:spcPts val="0"/>
              </a:spcBef>
              <a:spcAft>
                <a:spcPts val="0"/>
              </a:spcAft>
              <a:buClr>
                <a:schemeClr val="dk1"/>
              </a:buClr>
              <a:buSzPts val="3200"/>
              <a:buNone/>
              <a:defRPr sz="3200">
                <a:solidFill>
                  <a:schemeClr val="dk1"/>
                </a:solidFill>
              </a:defRPr>
            </a:lvl4pPr>
            <a:lvl5pPr lvl="4" algn="ctr">
              <a:lnSpc>
                <a:spcPct val="100000"/>
              </a:lnSpc>
              <a:spcBef>
                <a:spcPts val="0"/>
              </a:spcBef>
              <a:spcAft>
                <a:spcPts val="0"/>
              </a:spcAft>
              <a:buClr>
                <a:schemeClr val="dk1"/>
              </a:buClr>
              <a:buSzPts val="3200"/>
              <a:buNone/>
              <a:defRPr sz="3200">
                <a:solidFill>
                  <a:schemeClr val="dk1"/>
                </a:solidFill>
              </a:defRPr>
            </a:lvl5pPr>
            <a:lvl6pPr lvl="5" algn="ctr">
              <a:lnSpc>
                <a:spcPct val="100000"/>
              </a:lnSpc>
              <a:spcBef>
                <a:spcPts val="0"/>
              </a:spcBef>
              <a:spcAft>
                <a:spcPts val="0"/>
              </a:spcAft>
              <a:buClr>
                <a:schemeClr val="dk1"/>
              </a:buClr>
              <a:buSzPts val="3200"/>
              <a:buNone/>
              <a:defRPr sz="3200">
                <a:solidFill>
                  <a:schemeClr val="dk1"/>
                </a:solidFill>
              </a:defRPr>
            </a:lvl6pPr>
            <a:lvl7pPr lvl="6" algn="ctr">
              <a:lnSpc>
                <a:spcPct val="100000"/>
              </a:lnSpc>
              <a:spcBef>
                <a:spcPts val="0"/>
              </a:spcBef>
              <a:spcAft>
                <a:spcPts val="0"/>
              </a:spcAft>
              <a:buClr>
                <a:schemeClr val="dk1"/>
              </a:buClr>
              <a:buSzPts val="3200"/>
              <a:buNone/>
              <a:defRPr sz="3200">
                <a:solidFill>
                  <a:schemeClr val="dk1"/>
                </a:solidFill>
              </a:defRPr>
            </a:lvl7pPr>
            <a:lvl8pPr lvl="7" algn="ctr">
              <a:lnSpc>
                <a:spcPct val="100000"/>
              </a:lnSpc>
              <a:spcBef>
                <a:spcPts val="0"/>
              </a:spcBef>
              <a:spcAft>
                <a:spcPts val="0"/>
              </a:spcAft>
              <a:buClr>
                <a:schemeClr val="dk1"/>
              </a:buClr>
              <a:buSzPts val="3200"/>
              <a:buNone/>
              <a:defRPr sz="3200">
                <a:solidFill>
                  <a:schemeClr val="dk1"/>
                </a:solidFill>
              </a:defRPr>
            </a:lvl8pPr>
            <a:lvl9pPr lvl="8" algn="ctr">
              <a:lnSpc>
                <a:spcPct val="100000"/>
              </a:lnSpc>
              <a:spcBef>
                <a:spcPts val="0"/>
              </a:spcBef>
              <a:spcAft>
                <a:spcPts val="0"/>
              </a:spcAft>
              <a:buClr>
                <a:schemeClr val="dk1"/>
              </a:buClr>
              <a:buSzPts val="3200"/>
              <a:buNone/>
              <a:defRPr sz="3200">
                <a:solidFill>
                  <a:schemeClr val="dk1"/>
                </a:solidFill>
              </a:defRPr>
            </a:lvl9pPr>
          </a:lstStyle>
          <a:p/>
        </p:txBody>
      </p:sp>
      <p:sp>
        <p:nvSpPr>
          <p:cNvPr id="72" name="Google Shape;72;p16"/>
          <p:cNvSpPr txBox="1"/>
          <p:nvPr>
            <p:ph idx="12" type="sldNum"/>
          </p:nvPr>
        </p:nvSpPr>
        <p:spPr>
          <a:xfrm>
            <a:off x="8472458" y="6217622"/>
            <a:ext cx="548700" cy="5247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1"/>
                </a:solidFill>
              </a:defRPr>
            </a:lvl1pPr>
            <a:lvl2pPr lvl="1" algn="r">
              <a:lnSpc>
                <a:spcPct val="100000"/>
              </a:lnSpc>
              <a:spcAft>
                <a:spcPts val="0"/>
              </a:spcAft>
              <a:buNone/>
              <a:defRPr sz="1000">
                <a:solidFill>
                  <a:schemeClr val="dk1"/>
                </a:solidFill>
              </a:defRPr>
            </a:lvl2pPr>
            <a:lvl3pPr lvl="2" algn="r">
              <a:lnSpc>
                <a:spcPct val="100000"/>
              </a:lnSpc>
              <a:spcAft>
                <a:spcPts val="0"/>
              </a:spcAft>
              <a:buNone/>
              <a:defRPr sz="1000">
                <a:solidFill>
                  <a:schemeClr val="dk1"/>
                </a:solidFill>
              </a:defRPr>
            </a:lvl3pPr>
            <a:lvl4pPr lvl="3" algn="r">
              <a:lnSpc>
                <a:spcPct val="100000"/>
              </a:lnSpc>
              <a:spcAft>
                <a:spcPts val="0"/>
              </a:spcAft>
              <a:buNone/>
              <a:defRPr sz="1000">
                <a:solidFill>
                  <a:schemeClr val="dk1"/>
                </a:solidFill>
              </a:defRPr>
            </a:lvl4pPr>
            <a:lvl5pPr lvl="4" algn="r">
              <a:lnSpc>
                <a:spcPct val="100000"/>
              </a:lnSpc>
              <a:spcAft>
                <a:spcPts val="0"/>
              </a:spcAft>
              <a:buNone/>
              <a:defRPr sz="1000">
                <a:solidFill>
                  <a:schemeClr val="dk1"/>
                </a:solidFill>
              </a:defRPr>
            </a:lvl5pPr>
            <a:lvl6pPr lvl="5" algn="r">
              <a:lnSpc>
                <a:spcPct val="100000"/>
              </a:lnSpc>
              <a:spcAft>
                <a:spcPts val="0"/>
              </a:spcAft>
              <a:buNone/>
              <a:defRPr sz="1000">
                <a:solidFill>
                  <a:schemeClr val="dk1"/>
                </a:solidFill>
              </a:defRPr>
            </a:lvl6pPr>
            <a:lvl7pPr lvl="6" algn="r">
              <a:lnSpc>
                <a:spcPct val="100000"/>
              </a:lnSpc>
              <a:spcAft>
                <a:spcPts val="0"/>
              </a:spcAft>
              <a:buNone/>
              <a:defRPr sz="1000">
                <a:solidFill>
                  <a:schemeClr val="dk1"/>
                </a:solidFill>
              </a:defRPr>
            </a:lvl7pPr>
            <a:lvl8pPr lvl="7" algn="r">
              <a:lnSpc>
                <a:spcPct val="100000"/>
              </a:lnSpc>
              <a:spcAft>
                <a:spcPts val="0"/>
              </a:spcAft>
              <a:buNone/>
              <a:defRPr sz="1000">
                <a:solidFill>
                  <a:schemeClr val="dk1"/>
                </a:solidFill>
              </a:defRPr>
            </a:lvl8pPr>
            <a:lvl9pPr lvl="8" algn="r">
              <a:lnSpc>
                <a:spcPct val="100000"/>
              </a:lnSpc>
              <a:spcAft>
                <a:spcPts val="0"/>
              </a:spcAft>
              <a:buNone/>
              <a:defRPr sz="10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3">
  <p:cSld name="AUTOLAYOUT_3">
    <p:bg>
      <p:bgPr>
        <a:solidFill>
          <a:srgbClr val="FFFFFF"/>
        </a:solidFill>
      </p:bgPr>
    </p:bg>
    <p:spTree>
      <p:nvGrpSpPr>
        <p:cNvPr id="73" name="Shape 73"/>
        <p:cNvGrpSpPr/>
        <p:nvPr/>
      </p:nvGrpSpPr>
      <p:grpSpPr>
        <a:xfrm>
          <a:off x="0" y="0"/>
          <a:ext cx="0" cy="0"/>
          <a:chOff x="0" y="0"/>
          <a:chExt cx="0" cy="0"/>
        </a:xfrm>
      </p:grpSpPr>
      <p:sp>
        <p:nvSpPr>
          <p:cNvPr id="74" name="Google Shape;74;p17"/>
          <p:cNvSpPr/>
          <p:nvPr/>
        </p:nvSpPr>
        <p:spPr>
          <a:xfrm>
            <a:off x="0" y="0"/>
            <a:ext cx="9144000" cy="68580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7"/>
          <p:cNvSpPr txBox="1"/>
          <p:nvPr>
            <p:ph type="title"/>
          </p:nvPr>
        </p:nvSpPr>
        <p:spPr>
          <a:xfrm>
            <a:off x="461350" y="711200"/>
            <a:ext cx="2769600" cy="3428700"/>
          </a:xfrm>
          <a:prstGeom prst="rect">
            <a:avLst/>
          </a:prstGeom>
          <a:noFill/>
        </p:spPr>
        <p:txBody>
          <a:bodyPr anchorCtr="0" anchor="t" bIns="91425" lIns="91425" spcFirstLastPara="1" rIns="91425" wrap="square" tIns="91425"/>
          <a:lstStyle>
            <a:lvl1pPr lvl="0" algn="l">
              <a:lnSpc>
                <a:spcPct val="100000"/>
              </a:lnSpc>
              <a:spcBef>
                <a:spcPts val="0"/>
              </a:spcBef>
              <a:spcAft>
                <a:spcPts val="0"/>
              </a:spcAft>
              <a:buNone/>
              <a:defRPr sz="3000">
                <a:solidFill>
                  <a:srgbClr val="FFFFFF"/>
                </a:solidFill>
              </a:defRPr>
            </a:lvl1pPr>
            <a:lvl2pPr lvl="1" algn="l">
              <a:lnSpc>
                <a:spcPct val="100000"/>
              </a:lnSpc>
              <a:spcBef>
                <a:spcPts val="0"/>
              </a:spcBef>
              <a:spcAft>
                <a:spcPts val="0"/>
              </a:spcAft>
              <a:buNone/>
              <a:defRPr sz="3000">
                <a:solidFill>
                  <a:srgbClr val="FFFFFF"/>
                </a:solidFill>
              </a:defRPr>
            </a:lvl2pPr>
            <a:lvl3pPr lvl="2" algn="l">
              <a:lnSpc>
                <a:spcPct val="100000"/>
              </a:lnSpc>
              <a:spcBef>
                <a:spcPts val="0"/>
              </a:spcBef>
              <a:spcAft>
                <a:spcPts val="0"/>
              </a:spcAft>
              <a:buNone/>
              <a:defRPr sz="3000">
                <a:solidFill>
                  <a:srgbClr val="FFFFFF"/>
                </a:solidFill>
              </a:defRPr>
            </a:lvl3pPr>
            <a:lvl4pPr lvl="3" algn="l">
              <a:lnSpc>
                <a:spcPct val="100000"/>
              </a:lnSpc>
              <a:spcBef>
                <a:spcPts val="0"/>
              </a:spcBef>
              <a:spcAft>
                <a:spcPts val="0"/>
              </a:spcAft>
              <a:buNone/>
              <a:defRPr sz="3000">
                <a:solidFill>
                  <a:srgbClr val="FFFFFF"/>
                </a:solidFill>
              </a:defRPr>
            </a:lvl4pPr>
            <a:lvl5pPr lvl="4" algn="l">
              <a:lnSpc>
                <a:spcPct val="100000"/>
              </a:lnSpc>
              <a:spcBef>
                <a:spcPts val="0"/>
              </a:spcBef>
              <a:spcAft>
                <a:spcPts val="0"/>
              </a:spcAft>
              <a:buNone/>
              <a:defRPr sz="3000">
                <a:solidFill>
                  <a:srgbClr val="FFFFFF"/>
                </a:solidFill>
              </a:defRPr>
            </a:lvl5pPr>
            <a:lvl6pPr lvl="5" algn="l">
              <a:lnSpc>
                <a:spcPct val="100000"/>
              </a:lnSpc>
              <a:spcBef>
                <a:spcPts val="0"/>
              </a:spcBef>
              <a:spcAft>
                <a:spcPts val="0"/>
              </a:spcAft>
              <a:buNone/>
              <a:defRPr sz="3000">
                <a:solidFill>
                  <a:srgbClr val="FFFFFF"/>
                </a:solidFill>
              </a:defRPr>
            </a:lvl6pPr>
            <a:lvl7pPr lvl="6" algn="l">
              <a:lnSpc>
                <a:spcPct val="100000"/>
              </a:lnSpc>
              <a:spcBef>
                <a:spcPts val="0"/>
              </a:spcBef>
              <a:spcAft>
                <a:spcPts val="0"/>
              </a:spcAft>
              <a:buNone/>
              <a:defRPr sz="3000">
                <a:solidFill>
                  <a:srgbClr val="FFFFFF"/>
                </a:solidFill>
              </a:defRPr>
            </a:lvl7pPr>
            <a:lvl8pPr lvl="7" algn="l">
              <a:lnSpc>
                <a:spcPct val="100000"/>
              </a:lnSpc>
              <a:spcBef>
                <a:spcPts val="0"/>
              </a:spcBef>
              <a:spcAft>
                <a:spcPts val="0"/>
              </a:spcAft>
              <a:buNone/>
              <a:defRPr sz="3000">
                <a:solidFill>
                  <a:srgbClr val="FFFFFF"/>
                </a:solidFill>
              </a:defRPr>
            </a:lvl8pPr>
            <a:lvl9pPr lvl="8" algn="l">
              <a:lnSpc>
                <a:spcPct val="100000"/>
              </a:lnSpc>
              <a:spcBef>
                <a:spcPts val="0"/>
              </a:spcBef>
              <a:spcAft>
                <a:spcPts val="0"/>
              </a:spcAft>
              <a:buNone/>
              <a:defRPr sz="3000">
                <a:solidFill>
                  <a:srgbClr val="FFFFFF"/>
                </a:solidFill>
              </a:defRPr>
            </a:lvl9pPr>
          </a:lstStyle>
          <a:p/>
        </p:txBody>
      </p:sp>
      <p:sp>
        <p:nvSpPr>
          <p:cNvPr id="76" name="Google Shape;76;p17"/>
          <p:cNvSpPr txBox="1"/>
          <p:nvPr>
            <p:ph idx="1" type="body"/>
          </p:nvPr>
        </p:nvSpPr>
        <p:spPr>
          <a:xfrm>
            <a:off x="461200" y="4242968"/>
            <a:ext cx="2769600" cy="1668900"/>
          </a:xfrm>
          <a:prstGeom prst="rect">
            <a:avLst/>
          </a:prstGeom>
          <a:noFill/>
        </p:spPr>
        <p:txBody>
          <a:bodyPr anchorCtr="0" anchor="t" bIns="91425" lIns="91425" spcFirstLastPara="1" rIns="91425" wrap="square" tIns="91425"/>
          <a:lstStyle>
            <a:lvl1pPr indent="-317500" lvl="0" marL="457200" algn="l">
              <a:lnSpc>
                <a:spcPct val="115000"/>
              </a:lnSpc>
              <a:spcBef>
                <a:spcPts val="0"/>
              </a:spcBef>
              <a:spcAft>
                <a:spcPts val="0"/>
              </a:spcAft>
              <a:buClr>
                <a:srgbClr val="FFFFFF"/>
              </a:buClr>
              <a:buSzPts val="1400"/>
              <a:buChar char="●"/>
              <a:defRPr sz="1400">
                <a:solidFill>
                  <a:srgbClr val="FFFFFF"/>
                </a:solidFill>
              </a:defRPr>
            </a:lvl1pPr>
            <a:lvl2pPr indent="-304800" lvl="1" marL="914400" algn="l">
              <a:lnSpc>
                <a:spcPct val="115000"/>
              </a:lnSpc>
              <a:spcBef>
                <a:spcPts val="1600"/>
              </a:spcBef>
              <a:spcAft>
                <a:spcPts val="0"/>
              </a:spcAft>
              <a:buClr>
                <a:srgbClr val="FFFFFF"/>
              </a:buClr>
              <a:buSzPts val="1200"/>
              <a:buChar char="○"/>
              <a:defRPr sz="1200">
                <a:solidFill>
                  <a:srgbClr val="FFFFFF"/>
                </a:solidFill>
              </a:defRPr>
            </a:lvl2pPr>
            <a:lvl3pPr indent="-304800" lvl="2" marL="1371600" algn="l">
              <a:lnSpc>
                <a:spcPct val="115000"/>
              </a:lnSpc>
              <a:spcBef>
                <a:spcPts val="1600"/>
              </a:spcBef>
              <a:spcAft>
                <a:spcPts val="0"/>
              </a:spcAft>
              <a:buClr>
                <a:srgbClr val="FFFFFF"/>
              </a:buClr>
              <a:buSzPts val="1200"/>
              <a:buChar char="■"/>
              <a:defRPr sz="1200">
                <a:solidFill>
                  <a:srgbClr val="FFFFFF"/>
                </a:solidFill>
              </a:defRPr>
            </a:lvl3pPr>
            <a:lvl4pPr indent="-304800" lvl="3" marL="1828800" algn="l">
              <a:lnSpc>
                <a:spcPct val="115000"/>
              </a:lnSpc>
              <a:spcBef>
                <a:spcPts val="1600"/>
              </a:spcBef>
              <a:spcAft>
                <a:spcPts val="0"/>
              </a:spcAft>
              <a:buClr>
                <a:srgbClr val="FFFFFF"/>
              </a:buClr>
              <a:buSzPts val="1200"/>
              <a:buChar char="●"/>
              <a:defRPr sz="1200">
                <a:solidFill>
                  <a:srgbClr val="FFFFFF"/>
                </a:solidFill>
              </a:defRPr>
            </a:lvl4pPr>
            <a:lvl5pPr indent="-304800" lvl="4" marL="2286000" algn="l">
              <a:lnSpc>
                <a:spcPct val="115000"/>
              </a:lnSpc>
              <a:spcBef>
                <a:spcPts val="1600"/>
              </a:spcBef>
              <a:spcAft>
                <a:spcPts val="0"/>
              </a:spcAft>
              <a:buClr>
                <a:srgbClr val="FFFFFF"/>
              </a:buClr>
              <a:buSzPts val="1200"/>
              <a:buChar char="○"/>
              <a:defRPr sz="1200">
                <a:solidFill>
                  <a:srgbClr val="FFFFFF"/>
                </a:solidFill>
              </a:defRPr>
            </a:lvl5pPr>
            <a:lvl6pPr indent="-304800" lvl="5" marL="2743200" algn="l">
              <a:lnSpc>
                <a:spcPct val="115000"/>
              </a:lnSpc>
              <a:spcBef>
                <a:spcPts val="1600"/>
              </a:spcBef>
              <a:spcAft>
                <a:spcPts val="0"/>
              </a:spcAft>
              <a:buClr>
                <a:srgbClr val="FFFFFF"/>
              </a:buClr>
              <a:buSzPts val="1200"/>
              <a:buChar char="■"/>
              <a:defRPr sz="1200">
                <a:solidFill>
                  <a:srgbClr val="FFFFFF"/>
                </a:solidFill>
              </a:defRPr>
            </a:lvl6pPr>
            <a:lvl7pPr indent="-304800" lvl="6" marL="3200400" algn="l">
              <a:lnSpc>
                <a:spcPct val="115000"/>
              </a:lnSpc>
              <a:spcBef>
                <a:spcPts val="1600"/>
              </a:spcBef>
              <a:spcAft>
                <a:spcPts val="0"/>
              </a:spcAft>
              <a:buClr>
                <a:srgbClr val="FFFFFF"/>
              </a:buClr>
              <a:buSzPts val="1200"/>
              <a:buChar char="●"/>
              <a:defRPr sz="1200">
                <a:solidFill>
                  <a:srgbClr val="FFFFFF"/>
                </a:solidFill>
              </a:defRPr>
            </a:lvl7pPr>
            <a:lvl8pPr indent="-304800" lvl="7" marL="3657600" algn="l">
              <a:lnSpc>
                <a:spcPct val="115000"/>
              </a:lnSpc>
              <a:spcBef>
                <a:spcPts val="1600"/>
              </a:spcBef>
              <a:spcAft>
                <a:spcPts val="0"/>
              </a:spcAft>
              <a:buClr>
                <a:srgbClr val="FFFFFF"/>
              </a:buClr>
              <a:buSzPts val="1200"/>
              <a:buChar char="○"/>
              <a:defRPr sz="1200">
                <a:solidFill>
                  <a:srgbClr val="FFFFFF"/>
                </a:solidFill>
              </a:defRPr>
            </a:lvl8pPr>
            <a:lvl9pPr indent="-304800" lvl="8" marL="4114800" algn="l">
              <a:lnSpc>
                <a:spcPct val="115000"/>
              </a:lnSpc>
              <a:spcBef>
                <a:spcPts val="1600"/>
              </a:spcBef>
              <a:spcAft>
                <a:spcPts val="1600"/>
              </a:spcAft>
              <a:buClr>
                <a:srgbClr val="FFFFFF"/>
              </a:buClr>
              <a:buSzPts val="1200"/>
              <a:buChar char="■"/>
              <a:defRPr sz="1200">
                <a:solidFill>
                  <a:srgbClr val="FFFFFF"/>
                </a:solidFill>
              </a:defRPr>
            </a:lvl9pPr>
          </a:lstStyle>
          <a:p/>
        </p:txBody>
      </p:sp>
      <p:sp>
        <p:nvSpPr>
          <p:cNvPr id="77" name="Google Shape;77;p17"/>
          <p:cNvSpPr txBox="1"/>
          <p:nvPr>
            <p:ph idx="12" type="sldNum"/>
          </p:nvPr>
        </p:nvSpPr>
        <p:spPr>
          <a:xfrm>
            <a:off x="8472458" y="6217622"/>
            <a:ext cx="548700" cy="5247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4">
  <p:cSld name="AUTOLAYOUT_4">
    <p:bg>
      <p:bgPr>
        <a:solidFill>
          <a:srgbClr val="FFFFFF"/>
        </a:solidFill>
      </p:bgPr>
    </p:bg>
    <p:spTree>
      <p:nvGrpSpPr>
        <p:cNvPr id="78" name="Shape 78"/>
        <p:cNvGrpSpPr/>
        <p:nvPr/>
      </p:nvGrpSpPr>
      <p:grpSpPr>
        <a:xfrm>
          <a:off x="0" y="0"/>
          <a:ext cx="0" cy="0"/>
          <a:chOff x="0" y="0"/>
          <a:chExt cx="0" cy="0"/>
        </a:xfrm>
      </p:grpSpPr>
      <p:sp>
        <p:nvSpPr>
          <p:cNvPr id="79" name="Google Shape;79;p18"/>
          <p:cNvSpPr/>
          <p:nvPr/>
        </p:nvSpPr>
        <p:spPr>
          <a:xfrm>
            <a:off x="0" y="0"/>
            <a:ext cx="9144000" cy="6858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8"/>
          <p:cNvSpPr/>
          <p:nvPr/>
        </p:nvSpPr>
        <p:spPr>
          <a:xfrm>
            <a:off x="0" y="6220767"/>
            <a:ext cx="9144000" cy="637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1" name="Google Shape;81;p18"/>
          <p:cNvCxnSpPr/>
          <p:nvPr/>
        </p:nvCxnSpPr>
        <p:spPr>
          <a:xfrm>
            <a:off x="1128750" y="2660033"/>
            <a:ext cx="6886500" cy="0"/>
          </a:xfrm>
          <a:prstGeom prst="straightConnector1">
            <a:avLst/>
          </a:prstGeom>
          <a:noFill/>
          <a:ln cap="flat" cmpd="sng" w="9525">
            <a:solidFill>
              <a:schemeClr val="dk1"/>
            </a:solidFill>
            <a:prstDash val="dot"/>
            <a:round/>
            <a:headEnd len="sm" w="sm" type="none"/>
            <a:tailEnd len="sm" w="sm" type="none"/>
          </a:ln>
        </p:spPr>
      </p:cxnSp>
      <p:sp>
        <p:nvSpPr>
          <p:cNvPr id="82" name="Google Shape;82;p18"/>
          <p:cNvSpPr txBox="1"/>
          <p:nvPr>
            <p:ph type="title"/>
          </p:nvPr>
        </p:nvSpPr>
        <p:spPr>
          <a:xfrm>
            <a:off x="1128750" y="525600"/>
            <a:ext cx="6886500" cy="1882800"/>
          </a:xfrm>
          <a:prstGeom prst="rect">
            <a:avLst/>
          </a:prstGeom>
          <a:noFill/>
        </p:spPr>
        <p:txBody>
          <a:bodyPr anchorCtr="0" anchor="b" bIns="91425" lIns="91425" spcFirstLastPara="1" rIns="91425" wrap="square" tIns="91425"/>
          <a:lstStyle>
            <a:lvl1pPr lvl="0" algn="ctr">
              <a:lnSpc>
                <a:spcPct val="100000"/>
              </a:lnSpc>
              <a:spcBef>
                <a:spcPts val="0"/>
              </a:spcBef>
              <a:spcAft>
                <a:spcPts val="0"/>
              </a:spcAft>
              <a:buClr>
                <a:schemeClr val="dk1"/>
              </a:buClr>
              <a:buSzPts val="3600"/>
              <a:buNone/>
              <a:defRPr b="1" sz="3600">
                <a:solidFill>
                  <a:schemeClr val="dk1"/>
                </a:solidFill>
              </a:defRPr>
            </a:lvl1pPr>
            <a:lvl2pPr lvl="1" algn="ctr">
              <a:lnSpc>
                <a:spcPct val="100000"/>
              </a:lnSpc>
              <a:spcBef>
                <a:spcPts val="0"/>
              </a:spcBef>
              <a:spcAft>
                <a:spcPts val="0"/>
              </a:spcAft>
              <a:buClr>
                <a:schemeClr val="dk1"/>
              </a:buClr>
              <a:buSzPts val="3600"/>
              <a:buNone/>
              <a:defRPr b="1" sz="3600">
                <a:solidFill>
                  <a:schemeClr val="dk1"/>
                </a:solidFill>
              </a:defRPr>
            </a:lvl2pPr>
            <a:lvl3pPr lvl="2" algn="ctr">
              <a:lnSpc>
                <a:spcPct val="100000"/>
              </a:lnSpc>
              <a:spcBef>
                <a:spcPts val="0"/>
              </a:spcBef>
              <a:spcAft>
                <a:spcPts val="0"/>
              </a:spcAft>
              <a:buClr>
                <a:schemeClr val="dk1"/>
              </a:buClr>
              <a:buSzPts val="3600"/>
              <a:buNone/>
              <a:defRPr b="1" sz="3600">
                <a:solidFill>
                  <a:schemeClr val="dk1"/>
                </a:solidFill>
              </a:defRPr>
            </a:lvl3pPr>
            <a:lvl4pPr lvl="3" algn="ctr">
              <a:lnSpc>
                <a:spcPct val="100000"/>
              </a:lnSpc>
              <a:spcBef>
                <a:spcPts val="0"/>
              </a:spcBef>
              <a:spcAft>
                <a:spcPts val="0"/>
              </a:spcAft>
              <a:buClr>
                <a:schemeClr val="dk1"/>
              </a:buClr>
              <a:buSzPts val="3600"/>
              <a:buNone/>
              <a:defRPr b="1" sz="3600">
                <a:solidFill>
                  <a:schemeClr val="dk1"/>
                </a:solidFill>
              </a:defRPr>
            </a:lvl4pPr>
            <a:lvl5pPr lvl="4" algn="ctr">
              <a:lnSpc>
                <a:spcPct val="100000"/>
              </a:lnSpc>
              <a:spcBef>
                <a:spcPts val="0"/>
              </a:spcBef>
              <a:spcAft>
                <a:spcPts val="0"/>
              </a:spcAft>
              <a:buClr>
                <a:schemeClr val="dk1"/>
              </a:buClr>
              <a:buSzPts val="3600"/>
              <a:buNone/>
              <a:defRPr b="1" sz="3600">
                <a:solidFill>
                  <a:schemeClr val="dk1"/>
                </a:solidFill>
              </a:defRPr>
            </a:lvl5pPr>
            <a:lvl6pPr lvl="5" algn="ctr">
              <a:lnSpc>
                <a:spcPct val="100000"/>
              </a:lnSpc>
              <a:spcBef>
                <a:spcPts val="0"/>
              </a:spcBef>
              <a:spcAft>
                <a:spcPts val="0"/>
              </a:spcAft>
              <a:buClr>
                <a:schemeClr val="dk1"/>
              </a:buClr>
              <a:buSzPts val="3600"/>
              <a:buNone/>
              <a:defRPr b="1" sz="3600">
                <a:solidFill>
                  <a:schemeClr val="dk1"/>
                </a:solidFill>
              </a:defRPr>
            </a:lvl6pPr>
            <a:lvl7pPr lvl="6" algn="ctr">
              <a:lnSpc>
                <a:spcPct val="100000"/>
              </a:lnSpc>
              <a:spcBef>
                <a:spcPts val="0"/>
              </a:spcBef>
              <a:spcAft>
                <a:spcPts val="0"/>
              </a:spcAft>
              <a:buClr>
                <a:schemeClr val="dk1"/>
              </a:buClr>
              <a:buSzPts val="3600"/>
              <a:buNone/>
              <a:defRPr b="1" sz="3600">
                <a:solidFill>
                  <a:schemeClr val="dk1"/>
                </a:solidFill>
              </a:defRPr>
            </a:lvl7pPr>
            <a:lvl8pPr lvl="7" algn="ctr">
              <a:lnSpc>
                <a:spcPct val="100000"/>
              </a:lnSpc>
              <a:spcBef>
                <a:spcPts val="0"/>
              </a:spcBef>
              <a:spcAft>
                <a:spcPts val="0"/>
              </a:spcAft>
              <a:buClr>
                <a:schemeClr val="dk1"/>
              </a:buClr>
              <a:buSzPts val="3600"/>
              <a:buNone/>
              <a:defRPr b="1" sz="3600">
                <a:solidFill>
                  <a:schemeClr val="dk1"/>
                </a:solidFill>
              </a:defRPr>
            </a:lvl8pPr>
            <a:lvl9pPr lvl="8" algn="ctr">
              <a:lnSpc>
                <a:spcPct val="100000"/>
              </a:lnSpc>
              <a:spcBef>
                <a:spcPts val="0"/>
              </a:spcBef>
              <a:spcAft>
                <a:spcPts val="0"/>
              </a:spcAft>
              <a:buClr>
                <a:schemeClr val="dk1"/>
              </a:buClr>
              <a:buSzPts val="3600"/>
              <a:buNone/>
              <a:defRPr b="1" sz="3600">
                <a:solidFill>
                  <a:schemeClr val="dk1"/>
                </a:solidFill>
              </a:defRPr>
            </a:lvl9pPr>
          </a:lstStyle>
          <a:p/>
        </p:txBody>
      </p:sp>
      <p:sp>
        <p:nvSpPr>
          <p:cNvPr id="83" name="Google Shape;83;p18"/>
          <p:cNvSpPr txBox="1"/>
          <p:nvPr>
            <p:ph idx="1" type="body"/>
          </p:nvPr>
        </p:nvSpPr>
        <p:spPr>
          <a:xfrm>
            <a:off x="1128750" y="2967283"/>
            <a:ext cx="6886500" cy="2929500"/>
          </a:xfrm>
          <a:prstGeom prst="rect">
            <a:avLst/>
          </a:prstGeom>
          <a:noFill/>
        </p:spPr>
        <p:txBody>
          <a:bodyPr anchorCtr="0" anchor="t" bIns="91425" lIns="91425" spcFirstLastPara="1" rIns="91425" wrap="square" tIns="91425"/>
          <a:lstStyle>
            <a:lvl1pPr indent="-330200" lvl="0" marL="457200" algn="ctr">
              <a:lnSpc>
                <a:spcPct val="115000"/>
              </a:lnSpc>
              <a:spcBef>
                <a:spcPts val="0"/>
              </a:spcBef>
              <a:spcAft>
                <a:spcPts val="0"/>
              </a:spcAft>
              <a:buClr>
                <a:schemeClr val="dk2"/>
              </a:buClr>
              <a:buSzPts val="1600"/>
              <a:buChar char="●"/>
              <a:defRPr sz="1600">
                <a:solidFill>
                  <a:schemeClr val="dk2"/>
                </a:solidFill>
              </a:defRPr>
            </a:lvl1pPr>
            <a:lvl2pPr indent="-317500" lvl="1" marL="914400" algn="ctr">
              <a:lnSpc>
                <a:spcPct val="115000"/>
              </a:lnSpc>
              <a:spcBef>
                <a:spcPts val="1600"/>
              </a:spcBef>
              <a:spcAft>
                <a:spcPts val="0"/>
              </a:spcAft>
              <a:buClr>
                <a:schemeClr val="dk2"/>
              </a:buClr>
              <a:buSzPts val="1400"/>
              <a:buChar char="○"/>
              <a:defRPr sz="1400">
                <a:solidFill>
                  <a:schemeClr val="dk2"/>
                </a:solidFill>
              </a:defRPr>
            </a:lvl2pPr>
            <a:lvl3pPr indent="-317500" lvl="2" marL="1371600" algn="ctr">
              <a:lnSpc>
                <a:spcPct val="115000"/>
              </a:lnSpc>
              <a:spcBef>
                <a:spcPts val="1600"/>
              </a:spcBef>
              <a:spcAft>
                <a:spcPts val="0"/>
              </a:spcAft>
              <a:buClr>
                <a:schemeClr val="dk2"/>
              </a:buClr>
              <a:buSzPts val="1400"/>
              <a:buChar char="■"/>
              <a:defRPr sz="1400">
                <a:solidFill>
                  <a:schemeClr val="dk2"/>
                </a:solidFill>
              </a:defRPr>
            </a:lvl3pPr>
            <a:lvl4pPr indent="-317500" lvl="3" marL="1828800" algn="ctr">
              <a:lnSpc>
                <a:spcPct val="115000"/>
              </a:lnSpc>
              <a:spcBef>
                <a:spcPts val="1600"/>
              </a:spcBef>
              <a:spcAft>
                <a:spcPts val="0"/>
              </a:spcAft>
              <a:buClr>
                <a:schemeClr val="dk2"/>
              </a:buClr>
              <a:buSzPts val="1400"/>
              <a:buChar char="●"/>
              <a:defRPr sz="1400">
                <a:solidFill>
                  <a:schemeClr val="dk2"/>
                </a:solidFill>
              </a:defRPr>
            </a:lvl4pPr>
            <a:lvl5pPr indent="-317500" lvl="4" marL="2286000" algn="ctr">
              <a:lnSpc>
                <a:spcPct val="115000"/>
              </a:lnSpc>
              <a:spcBef>
                <a:spcPts val="1600"/>
              </a:spcBef>
              <a:spcAft>
                <a:spcPts val="0"/>
              </a:spcAft>
              <a:buClr>
                <a:schemeClr val="dk2"/>
              </a:buClr>
              <a:buSzPts val="1400"/>
              <a:buChar char="○"/>
              <a:defRPr sz="1400">
                <a:solidFill>
                  <a:schemeClr val="dk2"/>
                </a:solidFill>
              </a:defRPr>
            </a:lvl5pPr>
            <a:lvl6pPr indent="-317500" lvl="5" marL="2743200" algn="ctr">
              <a:lnSpc>
                <a:spcPct val="115000"/>
              </a:lnSpc>
              <a:spcBef>
                <a:spcPts val="1600"/>
              </a:spcBef>
              <a:spcAft>
                <a:spcPts val="0"/>
              </a:spcAft>
              <a:buClr>
                <a:schemeClr val="dk2"/>
              </a:buClr>
              <a:buSzPts val="1400"/>
              <a:buChar char="■"/>
              <a:defRPr sz="1400">
                <a:solidFill>
                  <a:schemeClr val="dk2"/>
                </a:solidFill>
              </a:defRPr>
            </a:lvl6pPr>
            <a:lvl7pPr indent="-317500" lvl="6" marL="3200400" algn="ctr">
              <a:lnSpc>
                <a:spcPct val="115000"/>
              </a:lnSpc>
              <a:spcBef>
                <a:spcPts val="1600"/>
              </a:spcBef>
              <a:spcAft>
                <a:spcPts val="0"/>
              </a:spcAft>
              <a:buClr>
                <a:schemeClr val="dk2"/>
              </a:buClr>
              <a:buSzPts val="1400"/>
              <a:buChar char="●"/>
              <a:defRPr sz="1400">
                <a:solidFill>
                  <a:schemeClr val="dk2"/>
                </a:solidFill>
              </a:defRPr>
            </a:lvl7pPr>
            <a:lvl8pPr indent="-317500" lvl="7" marL="3657600" algn="ctr">
              <a:lnSpc>
                <a:spcPct val="115000"/>
              </a:lnSpc>
              <a:spcBef>
                <a:spcPts val="1600"/>
              </a:spcBef>
              <a:spcAft>
                <a:spcPts val="0"/>
              </a:spcAft>
              <a:buClr>
                <a:schemeClr val="dk2"/>
              </a:buClr>
              <a:buSzPts val="1400"/>
              <a:buChar char="○"/>
              <a:defRPr sz="1400">
                <a:solidFill>
                  <a:schemeClr val="dk2"/>
                </a:solidFill>
              </a:defRPr>
            </a:lvl8pPr>
            <a:lvl9pPr indent="-317500" lvl="8" marL="4114800" algn="ctr">
              <a:lnSpc>
                <a:spcPct val="115000"/>
              </a:lnSpc>
              <a:spcBef>
                <a:spcPts val="1600"/>
              </a:spcBef>
              <a:spcAft>
                <a:spcPts val="1600"/>
              </a:spcAft>
              <a:buClr>
                <a:schemeClr val="dk2"/>
              </a:buClr>
              <a:buSzPts val="1400"/>
              <a:buChar char="■"/>
              <a:defRPr sz="1400">
                <a:solidFill>
                  <a:schemeClr val="dk2"/>
                </a:solidFill>
              </a:defRPr>
            </a:lvl9pPr>
          </a:lstStyle>
          <a:p/>
        </p:txBody>
      </p:sp>
      <p:sp>
        <p:nvSpPr>
          <p:cNvPr id="84" name="Google Shape;84;p18"/>
          <p:cNvSpPr txBox="1"/>
          <p:nvPr>
            <p:ph idx="12" type="sldNum"/>
          </p:nvPr>
        </p:nvSpPr>
        <p:spPr>
          <a:xfrm>
            <a:off x="8472458" y="6217622"/>
            <a:ext cx="548700" cy="5247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lt1"/>
                </a:solidFill>
              </a:defRPr>
            </a:lvl1pPr>
            <a:lvl2pPr lvl="1" algn="r">
              <a:lnSpc>
                <a:spcPct val="100000"/>
              </a:lnSpc>
              <a:spcAft>
                <a:spcPts val="0"/>
              </a:spcAft>
              <a:buNone/>
              <a:defRPr sz="1000">
                <a:solidFill>
                  <a:schemeClr val="lt1"/>
                </a:solidFill>
              </a:defRPr>
            </a:lvl2pPr>
            <a:lvl3pPr lvl="2" algn="r">
              <a:lnSpc>
                <a:spcPct val="100000"/>
              </a:lnSpc>
              <a:spcAft>
                <a:spcPts val="0"/>
              </a:spcAft>
              <a:buNone/>
              <a:defRPr sz="1000">
                <a:solidFill>
                  <a:schemeClr val="lt1"/>
                </a:solidFill>
              </a:defRPr>
            </a:lvl3pPr>
            <a:lvl4pPr lvl="3" algn="r">
              <a:lnSpc>
                <a:spcPct val="100000"/>
              </a:lnSpc>
              <a:spcAft>
                <a:spcPts val="0"/>
              </a:spcAft>
              <a:buNone/>
              <a:defRPr sz="1000">
                <a:solidFill>
                  <a:schemeClr val="lt1"/>
                </a:solidFill>
              </a:defRPr>
            </a:lvl4pPr>
            <a:lvl5pPr lvl="4" algn="r">
              <a:lnSpc>
                <a:spcPct val="100000"/>
              </a:lnSpc>
              <a:spcAft>
                <a:spcPts val="0"/>
              </a:spcAft>
              <a:buNone/>
              <a:defRPr sz="1000">
                <a:solidFill>
                  <a:schemeClr val="lt1"/>
                </a:solidFill>
              </a:defRPr>
            </a:lvl5pPr>
            <a:lvl6pPr lvl="5" algn="r">
              <a:lnSpc>
                <a:spcPct val="100000"/>
              </a:lnSpc>
              <a:spcAft>
                <a:spcPts val="0"/>
              </a:spcAft>
              <a:buNone/>
              <a:defRPr sz="1000">
                <a:solidFill>
                  <a:schemeClr val="lt1"/>
                </a:solidFill>
              </a:defRPr>
            </a:lvl6pPr>
            <a:lvl7pPr lvl="6" algn="r">
              <a:lnSpc>
                <a:spcPct val="100000"/>
              </a:lnSpc>
              <a:spcAft>
                <a:spcPts val="0"/>
              </a:spcAft>
              <a:buNone/>
              <a:defRPr sz="1000">
                <a:solidFill>
                  <a:schemeClr val="lt1"/>
                </a:solidFill>
              </a:defRPr>
            </a:lvl7pPr>
            <a:lvl8pPr lvl="7" algn="r">
              <a:lnSpc>
                <a:spcPct val="100000"/>
              </a:lnSpc>
              <a:spcAft>
                <a:spcPts val="0"/>
              </a:spcAft>
              <a:buNone/>
              <a:defRPr sz="1000">
                <a:solidFill>
                  <a:schemeClr val="lt1"/>
                </a:solidFill>
              </a:defRPr>
            </a:lvl8pPr>
            <a:lvl9pPr lvl="8" algn="r">
              <a:lnSpc>
                <a:spcPct val="100000"/>
              </a:lnSpc>
              <a:spcAft>
                <a:spcPts val="0"/>
              </a:spcAft>
              <a:buNone/>
              <a:defRPr sz="1000">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5">
  <p:cSld name="AUTOLAYOUT_5">
    <p:bg>
      <p:bgPr>
        <a:solidFill>
          <a:srgbClr val="FFFFFF"/>
        </a:solidFill>
      </p:bgPr>
    </p:bg>
    <p:spTree>
      <p:nvGrpSpPr>
        <p:cNvPr id="85" name="Shape 85"/>
        <p:cNvGrpSpPr/>
        <p:nvPr/>
      </p:nvGrpSpPr>
      <p:grpSpPr>
        <a:xfrm>
          <a:off x="0" y="0"/>
          <a:ext cx="0" cy="0"/>
          <a:chOff x="0" y="0"/>
          <a:chExt cx="0" cy="0"/>
        </a:xfrm>
      </p:grpSpPr>
      <p:sp>
        <p:nvSpPr>
          <p:cNvPr id="86" name="Google Shape;86;p19"/>
          <p:cNvSpPr/>
          <p:nvPr/>
        </p:nvSpPr>
        <p:spPr>
          <a:xfrm>
            <a:off x="0" y="0"/>
            <a:ext cx="9144000" cy="68580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9"/>
          <p:cNvSpPr txBox="1"/>
          <p:nvPr>
            <p:ph type="title"/>
          </p:nvPr>
        </p:nvSpPr>
        <p:spPr>
          <a:xfrm>
            <a:off x="461350" y="711200"/>
            <a:ext cx="2769600" cy="3428700"/>
          </a:xfrm>
          <a:prstGeom prst="rect">
            <a:avLst/>
          </a:prstGeom>
          <a:noFill/>
        </p:spPr>
        <p:txBody>
          <a:bodyPr anchorCtr="0" anchor="t" bIns="91425" lIns="91425" spcFirstLastPara="1" rIns="91425" wrap="square" tIns="91425"/>
          <a:lstStyle>
            <a:lvl1pPr lvl="0" algn="l">
              <a:lnSpc>
                <a:spcPct val="100000"/>
              </a:lnSpc>
              <a:spcBef>
                <a:spcPts val="0"/>
              </a:spcBef>
              <a:spcAft>
                <a:spcPts val="0"/>
              </a:spcAft>
              <a:buNone/>
              <a:defRPr sz="3000">
                <a:solidFill>
                  <a:srgbClr val="FFFFFF"/>
                </a:solidFill>
              </a:defRPr>
            </a:lvl1pPr>
            <a:lvl2pPr lvl="1" algn="l">
              <a:lnSpc>
                <a:spcPct val="100000"/>
              </a:lnSpc>
              <a:spcBef>
                <a:spcPts val="0"/>
              </a:spcBef>
              <a:spcAft>
                <a:spcPts val="0"/>
              </a:spcAft>
              <a:buNone/>
              <a:defRPr sz="3000">
                <a:solidFill>
                  <a:srgbClr val="FFFFFF"/>
                </a:solidFill>
              </a:defRPr>
            </a:lvl2pPr>
            <a:lvl3pPr lvl="2" algn="l">
              <a:lnSpc>
                <a:spcPct val="100000"/>
              </a:lnSpc>
              <a:spcBef>
                <a:spcPts val="0"/>
              </a:spcBef>
              <a:spcAft>
                <a:spcPts val="0"/>
              </a:spcAft>
              <a:buNone/>
              <a:defRPr sz="3000">
                <a:solidFill>
                  <a:srgbClr val="FFFFFF"/>
                </a:solidFill>
              </a:defRPr>
            </a:lvl3pPr>
            <a:lvl4pPr lvl="3" algn="l">
              <a:lnSpc>
                <a:spcPct val="100000"/>
              </a:lnSpc>
              <a:spcBef>
                <a:spcPts val="0"/>
              </a:spcBef>
              <a:spcAft>
                <a:spcPts val="0"/>
              </a:spcAft>
              <a:buNone/>
              <a:defRPr sz="3000">
                <a:solidFill>
                  <a:srgbClr val="FFFFFF"/>
                </a:solidFill>
              </a:defRPr>
            </a:lvl4pPr>
            <a:lvl5pPr lvl="4" algn="l">
              <a:lnSpc>
                <a:spcPct val="100000"/>
              </a:lnSpc>
              <a:spcBef>
                <a:spcPts val="0"/>
              </a:spcBef>
              <a:spcAft>
                <a:spcPts val="0"/>
              </a:spcAft>
              <a:buNone/>
              <a:defRPr sz="3000">
                <a:solidFill>
                  <a:srgbClr val="FFFFFF"/>
                </a:solidFill>
              </a:defRPr>
            </a:lvl5pPr>
            <a:lvl6pPr lvl="5" algn="l">
              <a:lnSpc>
                <a:spcPct val="100000"/>
              </a:lnSpc>
              <a:spcBef>
                <a:spcPts val="0"/>
              </a:spcBef>
              <a:spcAft>
                <a:spcPts val="0"/>
              </a:spcAft>
              <a:buNone/>
              <a:defRPr sz="3000">
                <a:solidFill>
                  <a:srgbClr val="FFFFFF"/>
                </a:solidFill>
              </a:defRPr>
            </a:lvl6pPr>
            <a:lvl7pPr lvl="6" algn="l">
              <a:lnSpc>
                <a:spcPct val="100000"/>
              </a:lnSpc>
              <a:spcBef>
                <a:spcPts val="0"/>
              </a:spcBef>
              <a:spcAft>
                <a:spcPts val="0"/>
              </a:spcAft>
              <a:buNone/>
              <a:defRPr sz="3000">
                <a:solidFill>
                  <a:srgbClr val="FFFFFF"/>
                </a:solidFill>
              </a:defRPr>
            </a:lvl7pPr>
            <a:lvl8pPr lvl="7" algn="l">
              <a:lnSpc>
                <a:spcPct val="100000"/>
              </a:lnSpc>
              <a:spcBef>
                <a:spcPts val="0"/>
              </a:spcBef>
              <a:spcAft>
                <a:spcPts val="0"/>
              </a:spcAft>
              <a:buNone/>
              <a:defRPr sz="3000">
                <a:solidFill>
                  <a:srgbClr val="FFFFFF"/>
                </a:solidFill>
              </a:defRPr>
            </a:lvl8pPr>
            <a:lvl9pPr lvl="8" algn="l">
              <a:lnSpc>
                <a:spcPct val="100000"/>
              </a:lnSpc>
              <a:spcBef>
                <a:spcPts val="0"/>
              </a:spcBef>
              <a:spcAft>
                <a:spcPts val="0"/>
              </a:spcAft>
              <a:buNone/>
              <a:defRPr sz="3000">
                <a:solidFill>
                  <a:srgbClr val="FFFFFF"/>
                </a:solidFill>
              </a:defRPr>
            </a:lvl9pPr>
          </a:lstStyle>
          <a:p/>
        </p:txBody>
      </p:sp>
      <p:sp>
        <p:nvSpPr>
          <p:cNvPr id="88" name="Google Shape;88;p19"/>
          <p:cNvSpPr txBox="1"/>
          <p:nvPr>
            <p:ph idx="1" type="body"/>
          </p:nvPr>
        </p:nvSpPr>
        <p:spPr>
          <a:xfrm>
            <a:off x="461200" y="4242968"/>
            <a:ext cx="2769600" cy="1668900"/>
          </a:xfrm>
          <a:prstGeom prst="rect">
            <a:avLst/>
          </a:prstGeom>
          <a:noFill/>
        </p:spPr>
        <p:txBody>
          <a:bodyPr anchorCtr="0" anchor="t" bIns="91425" lIns="91425" spcFirstLastPara="1" rIns="91425" wrap="square" tIns="91425"/>
          <a:lstStyle>
            <a:lvl1pPr indent="-317500" lvl="0" marL="457200" algn="l">
              <a:lnSpc>
                <a:spcPct val="115000"/>
              </a:lnSpc>
              <a:spcBef>
                <a:spcPts val="0"/>
              </a:spcBef>
              <a:spcAft>
                <a:spcPts val="0"/>
              </a:spcAft>
              <a:buClr>
                <a:srgbClr val="FFFFFF"/>
              </a:buClr>
              <a:buSzPts val="1400"/>
              <a:buChar char="●"/>
              <a:defRPr sz="1400">
                <a:solidFill>
                  <a:srgbClr val="FFFFFF"/>
                </a:solidFill>
              </a:defRPr>
            </a:lvl1pPr>
            <a:lvl2pPr indent="-304800" lvl="1" marL="914400" algn="l">
              <a:lnSpc>
                <a:spcPct val="115000"/>
              </a:lnSpc>
              <a:spcBef>
                <a:spcPts val="1600"/>
              </a:spcBef>
              <a:spcAft>
                <a:spcPts val="0"/>
              </a:spcAft>
              <a:buClr>
                <a:srgbClr val="FFFFFF"/>
              </a:buClr>
              <a:buSzPts val="1200"/>
              <a:buChar char="○"/>
              <a:defRPr sz="1200">
                <a:solidFill>
                  <a:srgbClr val="FFFFFF"/>
                </a:solidFill>
              </a:defRPr>
            </a:lvl2pPr>
            <a:lvl3pPr indent="-304800" lvl="2" marL="1371600" algn="l">
              <a:lnSpc>
                <a:spcPct val="115000"/>
              </a:lnSpc>
              <a:spcBef>
                <a:spcPts val="1600"/>
              </a:spcBef>
              <a:spcAft>
                <a:spcPts val="0"/>
              </a:spcAft>
              <a:buClr>
                <a:srgbClr val="FFFFFF"/>
              </a:buClr>
              <a:buSzPts val="1200"/>
              <a:buChar char="■"/>
              <a:defRPr sz="1200">
                <a:solidFill>
                  <a:srgbClr val="FFFFFF"/>
                </a:solidFill>
              </a:defRPr>
            </a:lvl3pPr>
            <a:lvl4pPr indent="-304800" lvl="3" marL="1828800" algn="l">
              <a:lnSpc>
                <a:spcPct val="115000"/>
              </a:lnSpc>
              <a:spcBef>
                <a:spcPts val="1600"/>
              </a:spcBef>
              <a:spcAft>
                <a:spcPts val="0"/>
              </a:spcAft>
              <a:buClr>
                <a:srgbClr val="FFFFFF"/>
              </a:buClr>
              <a:buSzPts val="1200"/>
              <a:buChar char="●"/>
              <a:defRPr sz="1200">
                <a:solidFill>
                  <a:srgbClr val="FFFFFF"/>
                </a:solidFill>
              </a:defRPr>
            </a:lvl4pPr>
            <a:lvl5pPr indent="-304800" lvl="4" marL="2286000" algn="l">
              <a:lnSpc>
                <a:spcPct val="115000"/>
              </a:lnSpc>
              <a:spcBef>
                <a:spcPts val="1600"/>
              </a:spcBef>
              <a:spcAft>
                <a:spcPts val="0"/>
              </a:spcAft>
              <a:buClr>
                <a:srgbClr val="FFFFFF"/>
              </a:buClr>
              <a:buSzPts val="1200"/>
              <a:buChar char="○"/>
              <a:defRPr sz="1200">
                <a:solidFill>
                  <a:srgbClr val="FFFFFF"/>
                </a:solidFill>
              </a:defRPr>
            </a:lvl5pPr>
            <a:lvl6pPr indent="-304800" lvl="5" marL="2743200" algn="l">
              <a:lnSpc>
                <a:spcPct val="115000"/>
              </a:lnSpc>
              <a:spcBef>
                <a:spcPts val="1600"/>
              </a:spcBef>
              <a:spcAft>
                <a:spcPts val="0"/>
              </a:spcAft>
              <a:buClr>
                <a:srgbClr val="FFFFFF"/>
              </a:buClr>
              <a:buSzPts val="1200"/>
              <a:buChar char="■"/>
              <a:defRPr sz="1200">
                <a:solidFill>
                  <a:srgbClr val="FFFFFF"/>
                </a:solidFill>
              </a:defRPr>
            </a:lvl6pPr>
            <a:lvl7pPr indent="-304800" lvl="6" marL="3200400" algn="l">
              <a:lnSpc>
                <a:spcPct val="115000"/>
              </a:lnSpc>
              <a:spcBef>
                <a:spcPts val="1600"/>
              </a:spcBef>
              <a:spcAft>
                <a:spcPts val="0"/>
              </a:spcAft>
              <a:buClr>
                <a:srgbClr val="FFFFFF"/>
              </a:buClr>
              <a:buSzPts val="1200"/>
              <a:buChar char="●"/>
              <a:defRPr sz="1200">
                <a:solidFill>
                  <a:srgbClr val="FFFFFF"/>
                </a:solidFill>
              </a:defRPr>
            </a:lvl7pPr>
            <a:lvl8pPr indent="-304800" lvl="7" marL="3657600" algn="l">
              <a:lnSpc>
                <a:spcPct val="115000"/>
              </a:lnSpc>
              <a:spcBef>
                <a:spcPts val="1600"/>
              </a:spcBef>
              <a:spcAft>
                <a:spcPts val="0"/>
              </a:spcAft>
              <a:buClr>
                <a:srgbClr val="FFFFFF"/>
              </a:buClr>
              <a:buSzPts val="1200"/>
              <a:buChar char="○"/>
              <a:defRPr sz="1200">
                <a:solidFill>
                  <a:srgbClr val="FFFFFF"/>
                </a:solidFill>
              </a:defRPr>
            </a:lvl8pPr>
            <a:lvl9pPr indent="-304800" lvl="8" marL="4114800" algn="l">
              <a:lnSpc>
                <a:spcPct val="115000"/>
              </a:lnSpc>
              <a:spcBef>
                <a:spcPts val="1600"/>
              </a:spcBef>
              <a:spcAft>
                <a:spcPts val="1600"/>
              </a:spcAft>
              <a:buClr>
                <a:srgbClr val="FFFFFF"/>
              </a:buClr>
              <a:buSzPts val="1200"/>
              <a:buChar char="■"/>
              <a:defRPr sz="1200">
                <a:solidFill>
                  <a:srgbClr val="FFFFFF"/>
                </a:solidFill>
              </a:defRPr>
            </a:lvl9pPr>
          </a:lstStyle>
          <a:p/>
        </p:txBody>
      </p:sp>
      <p:sp>
        <p:nvSpPr>
          <p:cNvPr id="89" name="Google Shape;89;p19"/>
          <p:cNvSpPr txBox="1"/>
          <p:nvPr>
            <p:ph idx="12" type="sldNum"/>
          </p:nvPr>
        </p:nvSpPr>
        <p:spPr>
          <a:xfrm>
            <a:off x="8472458" y="6217622"/>
            <a:ext cx="548700" cy="5247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6">
  <p:cSld name="AUTOLAYOUT_6">
    <p:bg>
      <p:bgPr>
        <a:solidFill>
          <a:srgbClr val="FFFFFF"/>
        </a:solidFill>
      </p:bgPr>
    </p:bg>
    <p:spTree>
      <p:nvGrpSpPr>
        <p:cNvPr id="90" name="Shape 90"/>
        <p:cNvGrpSpPr/>
        <p:nvPr/>
      </p:nvGrpSpPr>
      <p:grpSpPr>
        <a:xfrm>
          <a:off x="0" y="0"/>
          <a:ext cx="0" cy="0"/>
          <a:chOff x="0" y="0"/>
          <a:chExt cx="0" cy="0"/>
        </a:xfrm>
      </p:grpSpPr>
      <p:sp>
        <p:nvSpPr>
          <p:cNvPr id="91" name="Google Shape;91;p20"/>
          <p:cNvSpPr/>
          <p:nvPr/>
        </p:nvSpPr>
        <p:spPr>
          <a:xfrm>
            <a:off x="0" y="0"/>
            <a:ext cx="9144000" cy="6858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0"/>
          <p:cNvSpPr/>
          <p:nvPr/>
        </p:nvSpPr>
        <p:spPr>
          <a:xfrm>
            <a:off x="0" y="0"/>
            <a:ext cx="6200700" cy="685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0"/>
          <p:cNvSpPr txBox="1"/>
          <p:nvPr>
            <p:ph type="title"/>
          </p:nvPr>
        </p:nvSpPr>
        <p:spPr>
          <a:xfrm>
            <a:off x="328650" y="739800"/>
            <a:ext cx="5291400" cy="4320000"/>
          </a:xfrm>
          <a:prstGeom prst="rect">
            <a:avLst/>
          </a:prstGeom>
          <a:noFill/>
        </p:spPr>
        <p:txBody>
          <a:bodyPr anchorCtr="0" anchor="t" bIns="91425" lIns="91425" spcFirstLastPara="1" rIns="91425" wrap="square" tIns="91425"/>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94" name="Google Shape;94;p20"/>
          <p:cNvSpPr txBox="1"/>
          <p:nvPr>
            <p:ph idx="1" type="body"/>
          </p:nvPr>
        </p:nvSpPr>
        <p:spPr>
          <a:xfrm>
            <a:off x="6627939" y="852800"/>
            <a:ext cx="2109300" cy="4206900"/>
          </a:xfrm>
          <a:prstGeom prst="rect">
            <a:avLst/>
          </a:prstGeom>
          <a:noFill/>
        </p:spPr>
        <p:txBody>
          <a:bodyPr anchorCtr="0" anchor="t" bIns="91425" lIns="91425" spcFirstLastPara="1" rIns="91425" wrap="square" tIns="91425"/>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95" name="Google Shape;95;p20"/>
          <p:cNvSpPr txBox="1"/>
          <p:nvPr>
            <p:ph idx="12" type="sldNum"/>
          </p:nvPr>
        </p:nvSpPr>
        <p:spPr>
          <a:xfrm>
            <a:off x="8472458" y="6217622"/>
            <a:ext cx="548700" cy="5247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8">
  <p:cSld name="AUTOLAYOUT_8">
    <p:bg>
      <p:bgPr>
        <a:solidFill>
          <a:srgbClr val="FFFFFF"/>
        </a:solidFill>
      </p:bgPr>
    </p:bg>
    <p:spTree>
      <p:nvGrpSpPr>
        <p:cNvPr id="96" name="Shape 96"/>
        <p:cNvGrpSpPr/>
        <p:nvPr/>
      </p:nvGrpSpPr>
      <p:grpSpPr>
        <a:xfrm>
          <a:off x="0" y="0"/>
          <a:ext cx="0" cy="0"/>
          <a:chOff x="0" y="0"/>
          <a:chExt cx="0" cy="0"/>
        </a:xfrm>
      </p:grpSpPr>
      <p:sp>
        <p:nvSpPr>
          <p:cNvPr id="97" name="Google Shape;97;p21"/>
          <p:cNvSpPr/>
          <p:nvPr/>
        </p:nvSpPr>
        <p:spPr>
          <a:xfrm>
            <a:off x="0" y="0"/>
            <a:ext cx="9144000" cy="6858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1"/>
          <p:cNvSpPr txBox="1"/>
          <p:nvPr>
            <p:ph idx="1" type="body"/>
          </p:nvPr>
        </p:nvSpPr>
        <p:spPr>
          <a:xfrm>
            <a:off x="4011825" y="423100"/>
            <a:ext cx="4820100" cy="5794500"/>
          </a:xfrm>
          <a:prstGeom prst="rect">
            <a:avLst/>
          </a:prstGeom>
          <a:noFill/>
        </p:spPr>
        <p:txBody>
          <a:bodyPr anchorCtr="0" anchor="t" bIns="91425" lIns="91425" spcFirstLastPara="1" rIns="91425" wrap="square" tIns="91425"/>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99" name="Google Shape;99;p21"/>
          <p:cNvSpPr txBox="1"/>
          <p:nvPr>
            <p:ph idx="12" type="sldNum"/>
          </p:nvPr>
        </p:nvSpPr>
        <p:spPr>
          <a:xfrm>
            <a:off x="8472458" y="6217622"/>
            <a:ext cx="548700" cy="5247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jpg"/><Relationship Id="rId4" Type="http://schemas.openxmlformats.org/officeDocument/2006/relationships/image" Target="../media/image1.jpg"/><Relationship Id="rId5" Type="http://schemas.openxmlformats.org/officeDocument/2006/relationships/image" Target="../media/image16.png"/><Relationship Id="rId6" Type="http://schemas.openxmlformats.org/officeDocument/2006/relationships/image" Target="../media/image18.png"/><Relationship Id="rId7"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 Id="rId3" Type="http://schemas.openxmlformats.org/officeDocument/2006/relationships/hyperlink" Target="http://www.youtube.com/watch?v=42QuXLucH3Q" TargetMode="Externa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upload.wikimedia.org/wikipedia/commons/0/03/Linus-linux.og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0.xml"/><Relationship Id="rId3" Type="http://schemas.openxmlformats.org/officeDocument/2006/relationships/image" Target="../media/image17.jpg"/></Relationships>
</file>

<file path=ppt/slides/_rels/slide21.xml.rels><?xml version="1.0" encoding="UTF-8" standalone="yes"?><Relationships xmlns="http://schemas.openxmlformats.org/package/2006/relationships"><Relationship Id="rId11" Type="http://schemas.openxmlformats.org/officeDocument/2006/relationships/hyperlink" Target="https://en.wikipedia.org/wiki/Linux" TargetMode="External"/><Relationship Id="rId10" Type="http://schemas.openxmlformats.org/officeDocument/2006/relationships/hyperlink" Target="https://en.wikipedia.org/wiki/Tux#cite_note-1" TargetMode="External"/><Relationship Id="rId13" Type="http://schemas.openxmlformats.org/officeDocument/2006/relationships/hyperlink" Target="https://en.wikipedia.org/wiki/Comparison_of_Linux_distributions" TargetMode="External"/><Relationship Id="rId12" Type="http://schemas.openxmlformats.org/officeDocument/2006/relationships/hyperlink" Target="https://en.wikipedia.org/wiki/Linux" TargetMode="External"/><Relationship Id="rId1" Type="http://schemas.openxmlformats.org/officeDocument/2006/relationships/slideLayout" Target="../slideLayouts/slideLayout20.xml"/><Relationship Id="rId2" Type="http://schemas.openxmlformats.org/officeDocument/2006/relationships/notesSlide" Target="../notesSlides/notesSlide21.xml"/><Relationship Id="rId3" Type="http://schemas.openxmlformats.org/officeDocument/2006/relationships/image" Target="../media/image7.jpg"/><Relationship Id="rId4" Type="http://schemas.openxmlformats.org/officeDocument/2006/relationships/hyperlink" Target="https://en.wikipedia.org/wiki/Penguin" TargetMode="External"/><Relationship Id="rId9" Type="http://schemas.openxmlformats.org/officeDocument/2006/relationships/hyperlink" Target="https://en.wikipedia.org/wiki/Linux_kernel" TargetMode="External"/><Relationship Id="rId14" Type="http://schemas.openxmlformats.org/officeDocument/2006/relationships/hyperlink" Target="https://en.wikipedia.org/wiki/Comparison_of_Linux_distributions" TargetMode="External"/><Relationship Id="rId5" Type="http://schemas.openxmlformats.org/officeDocument/2006/relationships/hyperlink" Target="https://en.wikipedia.org/wiki/Penguin" TargetMode="External"/><Relationship Id="rId6" Type="http://schemas.openxmlformats.org/officeDocument/2006/relationships/hyperlink" Target="https://en.wikipedia.org/wiki/Mascot" TargetMode="External"/><Relationship Id="rId7" Type="http://schemas.openxmlformats.org/officeDocument/2006/relationships/hyperlink" Target="https://en.wikipedia.org/wiki/Mascot" TargetMode="External"/><Relationship Id="rId8" Type="http://schemas.openxmlformats.org/officeDocument/2006/relationships/hyperlink" Target="https://en.wikipedia.org/wiki/Linux_kerne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image" Target="../media/image1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 Id="rId3" Type="http://schemas.openxmlformats.org/officeDocument/2006/relationships/image" Target="../media/image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 Id="rId3" Type="http://schemas.openxmlformats.org/officeDocument/2006/relationships/image" Target="../media/image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8.xml"/><Relationship Id="rId3" Type="http://schemas.openxmlformats.org/officeDocument/2006/relationships/hyperlink" Target="http://www.youtube.com/watch?v=CP8CNp-vksc" TargetMode="External"/><Relationship Id="rId4" Type="http://schemas.openxmlformats.org/officeDocument/2006/relationships/image" Target="../media/image1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5.jp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jp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22"/>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Introduction to Programming</a:t>
            </a:r>
            <a:endParaRPr/>
          </a:p>
          <a:p>
            <a:pPr indent="0" lvl="0" marL="0" rtl="0" algn="ctr">
              <a:spcBef>
                <a:spcPts val="0"/>
              </a:spcBef>
              <a:spcAft>
                <a:spcPts val="0"/>
              </a:spcAft>
              <a:buNone/>
            </a:pPr>
            <a:r>
              <a:t/>
            </a:r>
            <a:endParaRPr/>
          </a:p>
        </p:txBody>
      </p:sp>
      <p:sp>
        <p:nvSpPr>
          <p:cNvPr id="105" name="Google Shape;105;p22"/>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Lecture 01: Introduction to Linux</a:t>
            </a:r>
            <a:br>
              <a:rPr lang="en"/>
            </a:br>
            <a:br>
              <a:rPr lang="en"/>
            </a:br>
            <a:r>
              <a:rPr lang="en"/>
              <a:t>10/10/2016</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31"/>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ANALYSIS → NEW DATA → NEW RESULTS ….</a:t>
            </a:r>
            <a:endParaRPr/>
          </a:p>
        </p:txBody>
      </p:sp>
      <p:sp>
        <p:nvSpPr>
          <p:cNvPr id="174" name="Google Shape;174;p31"/>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descr="Image result for biological data" id="175" name="Google Shape;175;p31"/>
          <p:cNvPicPr preferRelativeResize="0"/>
          <p:nvPr/>
        </p:nvPicPr>
        <p:blipFill>
          <a:blip r:embed="rId3">
            <a:alphaModFix/>
          </a:blip>
          <a:stretch>
            <a:fillRect/>
          </a:stretch>
        </p:blipFill>
        <p:spPr>
          <a:xfrm>
            <a:off x="311700" y="2200100"/>
            <a:ext cx="2778300" cy="2231075"/>
          </a:xfrm>
          <a:prstGeom prst="rect">
            <a:avLst/>
          </a:prstGeom>
          <a:noFill/>
          <a:ln>
            <a:noFill/>
          </a:ln>
        </p:spPr>
      </p:pic>
      <p:pic>
        <p:nvPicPr>
          <p:cNvPr descr="Image result for biological data" id="176" name="Google Shape;176;p31"/>
          <p:cNvPicPr preferRelativeResize="0"/>
          <p:nvPr/>
        </p:nvPicPr>
        <p:blipFill rotWithShape="1">
          <a:blip r:embed="rId4">
            <a:alphaModFix/>
          </a:blip>
          <a:srcRect b="0" l="1371" r="1380" t="0"/>
          <a:stretch/>
        </p:blipFill>
        <p:spPr>
          <a:xfrm>
            <a:off x="1150375" y="3167199"/>
            <a:ext cx="3173100" cy="3690800"/>
          </a:xfrm>
          <a:prstGeom prst="rect">
            <a:avLst/>
          </a:prstGeom>
          <a:noFill/>
          <a:ln>
            <a:noFill/>
          </a:ln>
        </p:spPr>
      </p:pic>
      <p:pic>
        <p:nvPicPr>
          <p:cNvPr descr="Image result for Human migration" id="177" name="Google Shape;177;p31"/>
          <p:cNvPicPr preferRelativeResize="0"/>
          <p:nvPr/>
        </p:nvPicPr>
        <p:blipFill rotWithShape="1">
          <a:blip r:embed="rId5">
            <a:alphaModFix/>
          </a:blip>
          <a:srcRect b="0" l="20271" r="20265" t="0"/>
          <a:stretch/>
        </p:blipFill>
        <p:spPr>
          <a:xfrm>
            <a:off x="2199779" y="1673299"/>
            <a:ext cx="2722946" cy="3167201"/>
          </a:xfrm>
          <a:prstGeom prst="rect">
            <a:avLst/>
          </a:prstGeom>
          <a:noFill/>
          <a:ln>
            <a:noFill/>
          </a:ln>
        </p:spPr>
      </p:pic>
      <p:pic>
        <p:nvPicPr>
          <p:cNvPr descr="Image result for numerical biological data" id="178" name="Google Shape;178;p31"/>
          <p:cNvPicPr preferRelativeResize="0"/>
          <p:nvPr/>
        </p:nvPicPr>
        <p:blipFill>
          <a:blip r:embed="rId6">
            <a:alphaModFix/>
          </a:blip>
          <a:stretch>
            <a:fillRect/>
          </a:stretch>
        </p:blipFill>
        <p:spPr>
          <a:xfrm>
            <a:off x="3877100" y="3689233"/>
            <a:ext cx="3311412" cy="3168767"/>
          </a:xfrm>
          <a:prstGeom prst="rect">
            <a:avLst/>
          </a:prstGeom>
          <a:noFill/>
          <a:ln>
            <a:noFill/>
          </a:ln>
        </p:spPr>
      </p:pic>
      <p:pic>
        <p:nvPicPr>
          <p:cNvPr descr="Image result for famous mathematical formulas" id="179" name="Google Shape;179;p31"/>
          <p:cNvPicPr preferRelativeResize="0"/>
          <p:nvPr/>
        </p:nvPicPr>
        <p:blipFill>
          <a:blip r:embed="rId7">
            <a:alphaModFix/>
          </a:blip>
          <a:stretch>
            <a:fillRect/>
          </a:stretch>
        </p:blipFill>
        <p:spPr>
          <a:xfrm>
            <a:off x="4502975" y="1612300"/>
            <a:ext cx="3714026" cy="2466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32"/>
          <p:cNvSpPr txBox="1"/>
          <p:nvPr>
            <p:ph type="title"/>
          </p:nvPr>
        </p:nvSpPr>
        <p:spPr>
          <a:xfrm>
            <a:off x="1128750" y="525600"/>
            <a:ext cx="6886500" cy="1882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It’s a mess… I’m getting dizzy with all that...</a:t>
            </a:r>
            <a:endParaRPr/>
          </a:p>
        </p:txBody>
      </p:sp>
      <p:sp>
        <p:nvSpPr>
          <p:cNvPr id="185" name="Google Shape;185;p32"/>
          <p:cNvSpPr txBox="1"/>
          <p:nvPr>
            <p:ph idx="1" type="body"/>
          </p:nvPr>
        </p:nvSpPr>
        <p:spPr>
          <a:xfrm>
            <a:off x="1128750" y="2967283"/>
            <a:ext cx="6886500" cy="29295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33"/>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Get used to that….</a:t>
            </a:r>
            <a:endParaRPr/>
          </a:p>
        </p:txBody>
      </p:sp>
      <p:sp>
        <p:nvSpPr>
          <p:cNvPr id="191" name="Google Shape;191;p33"/>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Think a lot about the problem before attempting to solve it</a:t>
            </a:r>
            <a:endParaRPr/>
          </a:p>
          <a:p>
            <a:pPr indent="-342900" lvl="0" marL="457200" rtl="0" algn="l">
              <a:spcBef>
                <a:spcPts val="0"/>
              </a:spcBef>
              <a:spcAft>
                <a:spcPts val="0"/>
              </a:spcAft>
              <a:buSzPts val="1800"/>
              <a:buChar char="●"/>
            </a:pPr>
            <a:r>
              <a:rPr lang="en"/>
              <a:t>Try small steps and reach small results</a:t>
            </a:r>
            <a:endParaRPr/>
          </a:p>
          <a:p>
            <a:pPr indent="-342900" lvl="0" marL="457200" rtl="0" algn="l">
              <a:spcBef>
                <a:spcPts val="0"/>
              </a:spcBef>
              <a:spcAft>
                <a:spcPts val="0"/>
              </a:spcAft>
              <a:buSzPts val="1800"/>
              <a:buChar char="●"/>
            </a:pPr>
            <a:r>
              <a:rPr lang="en"/>
              <a:t>Write down what you are doing</a:t>
            </a:r>
            <a:endParaRPr/>
          </a:p>
          <a:p>
            <a:pPr indent="-342900" lvl="0" marL="457200" rtl="0" algn="l">
              <a:spcBef>
                <a:spcPts val="0"/>
              </a:spcBef>
              <a:spcAft>
                <a:spcPts val="0"/>
              </a:spcAft>
              <a:buSzPts val="1800"/>
              <a:buChar char="●"/>
            </a:pPr>
            <a:r>
              <a:rPr lang="en"/>
              <a:t>After that, think again about the whole process. Is it really what you were intending to do</a:t>
            </a:r>
            <a:br>
              <a:rPr lang="en"/>
            </a:br>
            <a:endParaRPr/>
          </a:p>
          <a:p>
            <a:pPr indent="-342900" lvl="0" marL="457200" rtl="0" algn="l">
              <a:spcBef>
                <a:spcPts val="0"/>
              </a:spcBef>
              <a:spcAft>
                <a:spcPts val="0"/>
              </a:spcAft>
              <a:buSzPts val="1800"/>
              <a:buChar char="●"/>
            </a:pPr>
            <a:r>
              <a:rPr lang="en"/>
              <a:t>Understand the software and algorithms you are using</a:t>
            </a:r>
            <a:endParaRPr/>
          </a:p>
          <a:p>
            <a:pPr indent="-342900" lvl="0" marL="457200" rtl="0" algn="l">
              <a:spcBef>
                <a:spcPts val="0"/>
              </a:spcBef>
              <a:spcAft>
                <a:spcPts val="0"/>
              </a:spcAft>
              <a:buSzPts val="1800"/>
              <a:buChar char="●"/>
            </a:pPr>
            <a:r>
              <a:rPr lang="en"/>
              <a:t>Use an analysis that can be reproduced.</a:t>
            </a:r>
            <a:endParaRPr/>
          </a:p>
          <a:p>
            <a:pPr indent="-342900" lvl="0" marL="457200" rtl="0" algn="l">
              <a:spcBef>
                <a:spcPts val="0"/>
              </a:spcBef>
              <a:spcAft>
                <a:spcPts val="0"/>
              </a:spcAft>
              <a:buSzPts val="1800"/>
              <a:buChar char="●"/>
            </a:pPr>
            <a:r>
              <a:rPr lang="en"/>
              <a:t>REPRODUCED: You or somebody else can do exactly the same you have done and reach the same results.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pic>
        <p:nvPicPr>
          <p:cNvPr descr="Mounting evidence suggests a lot of published research is false.&#10;Check out Audible: http://bit.ly/AudibleVe&#10;Support Veritasium on Patreon: http://bit.ly/VePatreon&#10;&#10;Patreon supporters:&#10;Bryan Baker, Donal Botkin, Tony Fadell, Jason Buster, Saeed Alghamdi&#10;&#10;More information on this topic: http://wke.lt/w/s/z0wmO&#10;&#10;The Preregistration Challenge: https://cos.io/prereg/&#10;&#10;Resources used in the making of this video:&#10;&#10;Why Most Published Research Findings Are False:&#10;http://journals.plos.org/plosmedicine/article?id=10.1371/journal.pmed.0020124&#10;&#10;Trouble at the Lab:&#10;http://www.economist.com/news/briefing/21588057-scientists-think-science-self-correcting-alarming-degree-it-not-trouble&#10;&#10;Science isn't broken:&#10;http://fivethirtyeight.com/features/science-isnt-broken/#part1&#10;&#10;Visual effects by Gustavo Rosa" id="196" name="Google Shape;196;p34" title="Is Most Published Research Wrong?">
            <a:hlinkClick r:id="rId3"/>
          </p:cNvPr>
          <p:cNvPicPr preferRelativeResize="0"/>
          <p:nvPr/>
        </p:nvPicPr>
        <p:blipFill>
          <a:blip r:embed="rId4">
            <a:alphaModFix/>
          </a:blip>
          <a:stretch>
            <a:fillRect/>
          </a:stretch>
        </p:blipFill>
        <p:spPr>
          <a:xfrm>
            <a:off x="3648108" y="896733"/>
            <a:ext cx="5015034" cy="3761276"/>
          </a:xfrm>
          <a:prstGeom prst="rect">
            <a:avLst/>
          </a:prstGeom>
          <a:noFill/>
          <a:ln>
            <a:noFill/>
          </a:ln>
        </p:spPr>
      </p:pic>
      <p:sp>
        <p:nvSpPr>
          <p:cNvPr id="197" name="Google Shape;197;p34"/>
          <p:cNvSpPr txBox="1"/>
          <p:nvPr>
            <p:ph type="title"/>
          </p:nvPr>
        </p:nvSpPr>
        <p:spPr>
          <a:xfrm>
            <a:off x="461350" y="711200"/>
            <a:ext cx="2769600" cy="342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REPRODUCIBILITY</a:t>
            </a:r>
            <a:endParaRPr sz="1800"/>
          </a:p>
          <a:p>
            <a:pPr indent="-317500" lvl="0" marL="457200" rtl="0" algn="l">
              <a:lnSpc>
                <a:spcPct val="115000"/>
              </a:lnSpc>
              <a:spcBef>
                <a:spcPts val="0"/>
              </a:spcBef>
              <a:spcAft>
                <a:spcPts val="0"/>
              </a:spcAft>
              <a:buClr>
                <a:schemeClr val="lt1"/>
              </a:buClr>
              <a:buSzPts val="1400"/>
              <a:buChar char="●"/>
            </a:pPr>
            <a:r>
              <a:rPr lang="en" sz="1400">
                <a:solidFill>
                  <a:schemeClr val="lt1"/>
                </a:solidFill>
              </a:rPr>
              <a:t>Watch the video at home. </a:t>
            </a:r>
            <a:endParaRPr sz="1400">
              <a:solidFill>
                <a:schemeClr val="lt1"/>
              </a:solidFill>
            </a:endParaRPr>
          </a:p>
          <a:p>
            <a:pPr indent="-317500" lvl="0" marL="457200" rtl="0" algn="l">
              <a:lnSpc>
                <a:spcPct val="115000"/>
              </a:lnSpc>
              <a:spcBef>
                <a:spcPts val="0"/>
              </a:spcBef>
              <a:spcAft>
                <a:spcPts val="0"/>
              </a:spcAft>
              <a:buClr>
                <a:schemeClr val="lt1"/>
              </a:buClr>
              <a:buSzPts val="1400"/>
              <a:buChar char="●"/>
            </a:pPr>
            <a:r>
              <a:rPr lang="en" sz="1400">
                <a:solidFill>
                  <a:schemeClr val="lt1"/>
                </a:solidFill>
              </a:rPr>
              <a:t>It’s a bit advanced for you at this moment, but you will get an idea about what we will deal with during the Master’s Program. </a:t>
            </a:r>
            <a:br>
              <a:rPr lang="en" sz="1400">
                <a:solidFill>
                  <a:schemeClr val="lt1"/>
                </a:solidFill>
              </a:rPr>
            </a:br>
            <a:br>
              <a:rPr lang="en" sz="1400">
                <a:solidFill>
                  <a:schemeClr val="lt1"/>
                </a:solidFill>
              </a:rPr>
            </a:br>
            <a:endParaRPr sz="1400">
              <a:solidFill>
                <a:schemeClr val="lt1"/>
              </a:solidFill>
            </a:endParaRPr>
          </a:p>
          <a:p>
            <a:pPr indent="0" lvl="0" marL="0" rtl="0" algn="l">
              <a:spcBef>
                <a:spcPts val="160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3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Example</a:t>
            </a:r>
            <a:endParaRPr/>
          </a:p>
        </p:txBody>
      </p:sp>
      <p:sp>
        <p:nvSpPr>
          <p:cNvPr id="203" name="Google Shape;203;p35"/>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Download the file  lecture01.csv </a:t>
            </a:r>
            <a:br>
              <a:rPr lang="en" sz="2400"/>
            </a:br>
            <a:r>
              <a:rPr lang="en" sz="2400"/>
              <a:t>http://139.91.162.50/BioinformaticsGraduate/</a:t>
            </a:r>
            <a:endParaRPr sz="2400"/>
          </a:p>
          <a:p>
            <a:pPr indent="-381000" lvl="0" marL="457200" rtl="0" algn="l">
              <a:spcBef>
                <a:spcPts val="0"/>
              </a:spcBef>
              <a:spcAft>
                <a:spcPts val="0"/>
              </a:spcAft>
              <a:buSzPts val="2400"/>
              <a:buChar char="●"/>
            </a:pPr>
            <a:r>
              <a:rPr lang="en" sz="2400"/>
              <a:t>Calculate the average of the last ⅓ of the lines for every column. </a:t>
            </a:r>
            <a:endParaRPr sz="2400"/>
          </a:p>
          <a:p>
            <a:pPr indent="-381000" lvl="0" marL="457200" rtl="0" algn="l">
              <a:spcBef>
                <a:spcPts val="0"/>
              </a:spcBef>
              <a:spcAft>
                <a:spcPts val="0"/>
              </a:spcAft>
              <a:buSzPts val="2400"/>
              <a:buChar char="●"/>
            </a:pPr>
            <a:r>
              <a:rPr lang="en" sz="2400"/>
              <a:t>Make a barplot of the average values</a:t>
            </a:r>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3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we need to remember from the example</a:t>
            </a:r>
            <a:endParaRPr/>
          </a:p>
        </p:txBody>
      </p:sp>
      <p:sp>
        <p:nvSpPr>
          <p:cNvPr id="209" name="Google Shape;209;p36"/>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The first step for reproducibility is to be able to describe precisely what we have done. </a:t>
            </a:r>
            <a:endParaRPr sz="2400"/>
          </a:p>
          <a:p>
            <a:pPr indent="-381000" lvl="0" marL="457200" rtl="0" algn="l">
              <a:spcBef>
                <a:spcPts val="0"/>
              </a:spcBef>
              <a:spcAft>
                <a:spcPts val="0"/>
              </a:spcAft>
              <a:buSzPts val="2400"/>
              <a:buChar char="●"/>
            </a:pPr>
            <a:r>
              <a:rPr lang="en" sz="2400"/>
              <a:t>With tones of data, and hundreds of steps during the analysis, this is not really possible. </a:t>
            </a:r>
            <a:endParaRPr sz="2400"/>
          </a:p>
          <a:p>
            <a:pPr indent="-381000" lvl="0" marL="457200" rtl="0" algn="l">
              <a:spcBef>
                <a:spcPts val="0"/>
              </a:spcBef>
              <a:spcAft>
                <a:spcPts val="0"/>
              </a:spcAft>
              <a:buSzPts val="2400"/>
              <a:buChar char="●"/>
            </a:pPr>
            <a:r>
              <a:rPr lang="en" sz="2400"/>
              <a:t>Using a set of commands that precisely say what we have done is the best way towards reproducible science. </a:t>
            </a:r>
            <a:endParaRPr sz="2400"/>
          </a:p>
          <a:p>
            <a:pPr indent="-381000" lvl="0" marL="457200" rtl="0" algn="l">
              <a:spcBef>
                <a:spcPts val="0"/>
              </a:spcBef>
              <a:spcAft>
                <a:spcPts val="0"/>
              </a:spcAft>
              <a:buSzPts val="2400"/>
              <a:buChar char="●"/>
            </a:pPr>
            <a:r>
              <a:rPr lang="en" sz="2400"/>
              <a:t>We will see how linux and programming facilitates that.</a:t>
            </a:r>
            <a:endParaRPr sz="2400"/>
          </a:p>
          <a:p>
            <a:pPr indent="-381000" lvl="0" marL="457200" rtl="0" algn="l">
              <a:spcBef>
                <a:spcPts val="0"/>
              </a:spcBef>
              <a:spcAft>
                <a:spcPts val="0"/>
              </a:spcAft>
              <a:buSzPts val="2400"/>
              <a:buChar char="●"/>
            </a:pPr>
            <a:r>
              <a:rPr lang="en" sz="2400"/>
              <a:t>Of course the most important factor for achieving reproducibility is YOU. </a:t>
            </a: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37"/>
          <p:cNvSpPr txBox="1"/>
          <p:nvPr>
            <p:ph type="title"/>
          </p:nvPr>
        </p:nvSpPr>
        <p:spPr>
          <a:xfrm>
            <a:off x="254675" y="22666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Writing down commands </a:t>
            </a:r>
            <a:r>
              <a:rPr b="1" lang="en"/>
              <a:t>facilitates your research</a:t>
            </a:r>
            <a:endParaRPr b="1"/>
          </a:p>
        </p:txBody>
      </p:sp>
      <p:sp>
        <p:nvSpPr>
          <p:cNvPr id="215" name="Google Shape;215;p37"/>
          <p:cNvSpPr txBox="1"/>
          <p:nvPr>
            <p:ph type="title"/>
          </p:nvPr>
        </p:nvSpPr>
        <p:spPr>
          <a:xfrm>
            <a:off x="254675" y="37501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Writing down commands makes you work </a:t>
            </a:r>
            <a:r>
              <a:rPr b="1" lang="en"/>
              <a:t>faster</a:t>
            </a:r>
            <a:endParaRPr b="1"/>
          </a:p>
        </p:txBody>
      </p:sp>
      <p:sp>
        <p:nvSpPr>
          <p:cNvPr id="216" name="Google Shape;216;p37"/>
          <p:cNvSpPr txBox="1"/>
          <p:nvPr>
            <p:ph type="title"/>
          </p:nvPr>
        </p:nvSpPr>
        <p:spPr>
          <a:xfrm>
            <a:off x="311700" y="52336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Communicate your research and have less mistakes</a:t>
            </a:r>
            <a:endParaRPr b="1"/>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p38"/>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Linux facilitates such a working paradigm</a:t>
            </a:r>
            <a:endParaRPr/>
          </a:p>
        </p:txBody>
      </p:sp>
      <p:sp>
        <p:nvSpPr>
          <p:cNvPr id="222" name="Google Shape;222;p38"/>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With linux and programming we tend to write down the commands we used during analysis.  </a:t>
            </a: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39"/>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Is it Λίνουξ ορ Λάινουξ</a:t>
            </a:r>
            <a:endParaRPr/>
          </a:p>
        </p:txBody>
      </p:sp>
      <p:sp>
        <p:nvSpPr>
          <p:cNvPr id="228" name="Google Shape;228;p39"/>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2400" u="sng">
                <a:solidFill>
                  <a:schemeClr val="hlink"/>
                </a:solidFill>
                <a:hlinkClick r:id="rId3"/>
              </a:rPr>
              <a:t>https://upload.wikimedia.org/wikipedia/commons/0/03/Linus-linux.ogg</a:t>
            </a:r>
            <a:endParaRPr sz="24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40"/>
          <p:cNvSpPr txBox="1"/>
          <p:nvPr>
            <p:ph type="title"/>
          </p:nvPr>
        </p:nvSpPr>
        <p:spPr>
          <a:xfrm>
            <a:off x="328650" y="739800"/>
            <a:ext cx="5291400" cy="432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Of course there are many many more advantages compared to windows</a:t>
            </a:r>
            <a:endParaRPr/>
          </a:p>
        </p:txBody>
      </p:sp>
      <p:sp>
        <p:nvSpPr>
          <p:cNvPr id="234" name="Google Shape;234;p40"/>
          <p:cNvSpPr txBox="1"/>
          <p:nvPr>
            <p:ph idx="1" type="body"/>
          </p:nvPr>
        </p:nvSpPr>
        <p:spPr>
          <a:xfrm>
            <a:off x="6627939" y="852800"/>
            <a:ext cx="2109300" cy="4206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pic>
        <p:nvPicPr>
          <p:cNvPr id="110" name="Google Shape;110;p23"/>
          <p:cNvPicPr preferRelativeResize="0"/>
          <p:nvPr/>
        </p:nvPicPr>
        <p:blipFill rotWithShape="1">
          <a:blip r:embed="rId3">
            <a:alphaModFix/>
          </a:blip>
          <a:srcRect b="0" l="21732" r="21732" t="0"/>
          <a:stretch/>
        </p:blipFill>
        <p:spPr>
          <a:xfrm>
            <a:off x="5442850" y="410800"/>
            <a:ext cx="3402000" cy="6028933"/>
          </a:xfrm>
          <a:prstGeom prst="rect">
            <a:avLst/>
          </a:prstGeom>
          <a:noFill/>
          <a:ln>
            <a:noFill/>
          </a:ln>
        </p:spPr>
      </p:pic>
      <p:sp>
        <p:nvSpPr>
          <p:cNvPr id="111" name="Google Shape;111;p23"/>
          <p:cNvSpPr txBox="1"/>
          <p:nvPr>
            <p:ph type="title"/>
          </p:nvPr>
        </p:nvSpPr>
        <p:spPr>
          <a:xfrm>
            <a:off x="291975" y="124200"/>
            <a:ext cx="4813500" cy="1851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Why Bioinformatics???</a:t>
            </a:r>
            <a:endParaRPr/>
          </a:p>
        </p:txBody>
      </p:sp>
      <p:sp>
        <p:nvSpPr>
          <p:cNvPr id="112" name="Google Shape;112;p23"/>
          <p:cNvSpPr txBox="1"/>
          <p:nvPr>
            <p:ph idx="1" type="body"/>
          </p:nvPr>
        </p:nvSpPr>
        <p:spPr>
          <a:xfrm>
            <a:off x="291975" y="1975800"/>
            <a:ext cx="4813500" cy="439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I visited her Group in 2006 looking for a PhD position. As usually, we had a chat after my presentation… and I asked her why she is doing Bioinformatics. </a:t>
            </a:r>
            <a:endParaRPr b="1"/>
          </a:p>
          <a:p>
            <a:pPr indent="0" lvl="0" marL="0" rtl="0" algn="l">
              <a:spcBef>
                <a:spcPts val="1600"/>
              </a:spcBef>
              <a:spcAft>
                <a:spcPts val="0"/>
              </a:spcAft>
              <a:buNone/>
            </a:pPr>
            <a:r>
              <a:rPr b="1" lang="en"/>
              <a:t>…. She did not want to analyze data</a:t>
            </a:r>
            <a:endParaRPr b="1"/>
          </a:p>
          <a:p>
            <a:pPr indent="0" lvl="0" marL="0" rtl="0" algn="l">
              <a:spcBef>
                <a:spcPts val="1600"/>
              </a:spcBef>
              <a:spcAft>
                <a:spcPts val="0"/>
              </a:spcAft>
              <a:buNone/>
            </a:pPr>
            <a:r>
              <a:rPr b="1" lang="en"/>
              <a:t>…. She did not want to do something modern</a:t>
            </a:r>
            <a:endParaRPr b="1"/>
          </a:p>
          <a:p>
            <a:pPr indent="0" lvl="0" marL="0" rtl="0" algn="l">
              <a:spcBef>
                <a:spcPts val="1600"/>
              </a:spcBef>
              <a:spcAft>
                <a:spcPts val="0"/>
              </a:spcAft>
              <a:buNone/>
            </a:pPr>
            <a:r>
              <a:rPr b="1" lang="en"/>
              <a:t>…. She did not even think that it is useful</a:t>
            </a:r>
            <a:endParaRPr b="1"/>
          </a:p>
          <a:p>
            <a:pPr indent="0" lvl="0" marL="0" rtl="0" algn="l">
              <a:spcBef>
                <a:spcPts val="1600"/>
              </a:spcBef>
              <a:spcAft>
                <a:spcPts val="1600"/>
              </a:spcAft>
              <a:buNone/>
            </a:pPr>
            <a:r>
              <a:rPr b="1" lang="en">
                <a:solidFill>
                  <a:srgbClr val="0000FF"/>
                </a:solidFill>
              </a:rPr>
              <a:t>…. She just likes it</a:t>
            </a:r>
            <a:endParaRPr b="1">
              <a:solidFill>
                <a:srgbClr val="0000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41"/>
          <p:cNvSpPr txBox="1"/>
          <p:nvPr>
            <p:ph type="title"/>
          </p:nvPr>
        </p:nvSpPr>
        <p:spPr>
          <a:xfrm>
            <a:off x="328650" y="739800"/>
            <a:ext cx="5291400" cy="432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41"/>
          <p:cNvSpPr txBox="1"/>
          <p:nvPr>
            <p:ph idx="1" type="body"/>
          </p:nvPr>
        </p:nvSpPr>
        <p:spPr>
          <a:xfrm>
            <a:off x="6627939" y="852800"/>
            <a:ext cx="2109300" cy="4206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descr="Image result for linux" id="241" name="Google Shape;241;p41"/>
          <p:cNvPicPr preferRelativeResize="0"/>
          <p:nvPr/>
        </p:nvPicPr>
        <p:blipFill>
          <a:blip r:embed="rId3">
            <a:alphaModFix/>
          </a:blip>
          <a:stretch>
            <a:fillRect/>
          </a:stretch>
        </p:blipFill>
        <p:spPr>
          <a:xfrm>
            <a:off x="2196475" y="1065233"/>
            <a:ext cx="6902475" cy="38169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pic>
        <p:nvPicPr>
          <p:cNvPr descr="penguingun" id="246" name="Google Shape;246;p42"/>
          <p:cNvPicPr preferRelativeResize="0"/>
          <p:nvPr/>
        </p:nvPicPr>
        <p:blipFill rotWithShape="1">
          <a:blip r:embed="rId3">
            <a:alphaModFix/>
          </a:blip>
          <a:srcRect b="0" l="15850" r="15857" t="0"/>
          <a:stretch/>
        </p:blipFill>
        <p:spPr>
          <a:xfrm>
            <a:off x="0" y="2"/>
            <a:ext cx="3512700" cy="6858000"/>
          </a:xfrm>
          <a:prstGeom prst="rect">
            <a:avLst/>
          </a:prstGeom>
          <a:noFill/>
          <a:ln>
            <a:noFill/>
          </a:ln>
        </p:spPr>
      </p:pic>
      <p:sp>
        <p:nvSpPr>
          <p:cNvPr id="247" name="Google Shape;247;p42"/>
          <p:cNvSpPr txBox="1"/>
          <p:nvPr>
            <p:ph idx="1" type="body"/>
          </p:nvPr>
        </p:nvSpPr>
        <p:spPr>
          <a:xfrm>
            <a:off x="4011825" y="423100"/>
            <a:ext cx="4820100" cy="5794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t>Tux</a:t>
            </a:r>
            <a:r>
              <a:rPr lang="en"/>
              <a:t> is a</a:t>
            </a:r>
            <a:r>
              <a:rPr lang="en">
                <a:solidFill>
                  <a:schemeClr val="hlink"/>
                </a:solidFill>
                <a:uFill>
                  <a:noFill/>
                </a:uFill>
                <a:hlinkClick r:id="rId4"/>
              </a:rPr>
              <a:t> </a:t>
            </a:r>
            <a:r>
              <a:rPr lang="en" u="sng">
                <a:solidFill>
                  <a:schemeClr val="hlink"/>
                </a:solidFill>
                <a:hlinkClick r:id="rId5"/>
              </a:rPr>
              <a:t>penguin</a:t>
            </a:r>
            <a:r>
              <a:rPr lang="en"/>
              <a:t> character and the official</a:t>
            </a:r>
            <a:r>
              <a:rPr lang="en">
                <a:solidFill>
                  <a:schemeClr val="hlink"/>
                </a:solidFill>
                <a:uFill>
                  <a:noFill/>
                </a:uFill>
                <a:hlinkClick r:id="rId6"/>
              </a:rPr>
              <a:t> </a:t>
            </a:r>
            <a:r>
              <a:rPr lang="en" u="sng">
                <a:solidFill>
                  <a:schemeClr val="hlink"/>
                </a:solidFill>
                <a:hlinkClick r:id="rId7"/>
              </a:rPr>
              <a:t>mascot</a:t>
            </a:r>
            <a:r>
              <a:rPr lang="en"/>
              <a:t> of the</a:t>
            </a:r>
            <a:r>
              <a:rPr lang="en">
                <a:solidFill>
                  <a:schemeClr val="hlink"/>
                </a:solidFill>
                <a:uFill>
                  <a:noFill/>
                </a:uFill>
                <a:hlinkClick r:id="rId8"/>
              </a:rPr>
              <a:t> </a:t>
            </a:r>
            <a:r>
              <a:rPr lang="en" u="sng">
                <a:solidFill>
                  <a:schemeClr val="hlink"/>
                </a:solidFill>
                <a:hlinkClick r:id="rId9"/>
              </a:rPr>
              <a:t>Linux kernel</a:t>
            </a:r>
            <a:r>
              <a:rPr lang="en"/>
              <a:t>.</a:t>
            </a:r>
            <a:r>
              <a:rPr baseline="30000" lang="en" u="sng">
                <a:solidFill>
                  <a:schemeClr val="hlink"/>
                </a:solidFill>
                <a:hlinkClick r:id="rId10"/>
              </a:rPr>
              <a:t>[1]</a:t>
            </a:r>
            <a:r>
              <a:rPr lang="en"/>
              <a:t> Originally created as an entry to a</a:t>
            </a:r>
            <a:r>
              <a:rPr lang="en">
                <a:solidFill>
                  <a:schemeClr val="hlink"/>
                </a:solidFill>
                <a:uFill>
                  <a:noFill/>
                </a:uFill>
                <a:hlinkClick r:id="rId11"/>
              </a:rPr>
              <a:t> </a:t>
            </a:r>
            <a:r>
              <a:rPr lang="en" u="sng">
                <a:solidFill>
                  <a:schemeClr val="hlink"/>
                </a:solidFill>
                <a:hlinkClick r:id="rId12"/>
              </a:rPr>
              <a:t>Linux</a:t>
            </a:r>
            <a:r>
              <a:rPr lang="en"/>
              <a:t> logo competition, Tux is the most commonly used icon for Linux, although different</a:t>
            </a:r>
            <a:r>
              <a:rPr lang="en">
                <a:solidFill>
                  <a:schemeClr val="hlink"/>
                </a:solidFill>
                <a:uFill>
                  <a:noFill/>
                </a:uFill>
                <a:hlinkClick r:id="rId13"/>
              </a:rPr>
              <a:t> </a:t>
            </a:r>
            <a:r>
              <a:rPr lang="en" u="sng">
                <a:solidFill>
                  <a:schemeClr val="hlink"/>
                </a:solidFill>
                <a:hlinkClick r:id="rId14"/>
              </a:rPr>
              <a:t>Linux distributions</a:t>
            </a:r>
            <a:r>
              <a:rPr lang="en"/>
              <a:t> depict Tux in various styles. The character is used in many other Linux programs and as a general symbol of Linux.</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43"/>
          <p:cNvSpPr txBox="1"/>
          <p:nvPr>
            <p:ph idx="1" type="body"/>
          </p:nvPr>
        </p:nvSpPr>
        <p:spPr>
          <a:xfrm>
            <a:off x="359225" y="2199367"/>
            <a:ext cx="8520600" cy="438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Coding is difficult and it is for geeks</a:t>
            </a:r>
            <a:endParaRPr sz="2400"/>
          </a:p>
          <a:p>
            <a:pPr indent="0" lvl="0" marL="0" rtl="0" algn="l">
              <a:spcBef>
                <a:spcPts val="1600"/>
              </a:spcBef>
              <a:spcAft>
                <a:spcPts val="0"/>
              </a:spcAft>
              <a:buNone/>
            </a:pPr>
            <a:r>
              <a:rPr lang="en" sz="2400"/>
              <a:t>Linux is difficult and it is for geeks</a:t>
            </a:r>
            <a:endParaRPr sz="2400"/>
          </a:p>
          <a:p>
            <a:pPr indent="0" lvl="0" marL="0" rtl="0" algn="l">
              <a:spcBef>
                <a:spcPts val="1600"/>
              </a:spcBef>
              <a:spcAft>
                <a:spcPts val="0"/>
              </a:spcAft>
              <a:buNone/>
            </a:pPr>
            <a:r>
              <a:rPr lang="en" sz="2400"/>
              <a:t>I want my EXCEL back, it is much easier. </a:t>
            </a:r>
            <a:endParaRPr sz="2400"/>
          </a:p>
          <a:p>
            <a:pPr indent="0" lvl="0" marL="0" rtl="0" algn="l">
              <a:spcBef>
                <a:spcPts val="1600"/>
              </a:spcBef>
              <a:spcAft>
                <a:spcPts val="1600"/>
              </a:spcAft>
              <a:buNone/>
            </a:pPr>
            <a:r>
              <a:t/>
            </a:r>
            <a:endParaRPr sz="2400"/>
          </a:p>
        </p:txBody>
      </p:sp>
      <p:sp>
        <p:nvSpPr>
          <p:cNvPr id="253" name="Google Shape;253;p43"/>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Hey… wait a sec… Windows are much much much much more </a:t>
            </a:r>
            <a:r>
              <a:rPr b="1" lang="en"/>
              <a:t>convenient</a:t>
            </a:r>
            <a:r>
              <a:rPr lang="en"/>
              <a:t>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Google Shape;258;p4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Is it really easy to use Windows?</a:t>
            </a:r>
            <a:endParaRPr/>
          </a:p>
        </p:txBody>
      </p:sp>
      <p:sp>
        <p:nvSpPr>
          <p:cNvPr id="259" name="Google Shape;259;p4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On everyday life</a:t>
            </a:r>
            <a:endParaRPr sz="2400"/>
          </a:p>
          <a:p>
            <a:pPr indent="-381000" lvl="1" marL="914400" rtl="0" algn="l">
              <a:spcBef>
                <a:spcPts val="0"/>
              </a:spcBef>
              <a:spcAft>
                <a:spcPts val="0"/>
              </a:spcAft>
              <a:buSzPts val="2400"/>
              <a:buChar char="○"/>
            </a:pPr>
            <a:r>
              <a:rPr lang="en" sz="2400"/>
              <a:t>You just need to hack everything in order to use windows (adobe, office, find cracks etc)</a:t>
            </a:r>
            <a:endParaRPr sz="2400"/>
          </a:p>
          <a:p>
            <a:pPr indent="-381000" lvl="1" marL="914400" rtl="0" algn="l">
              <a:spcBef>
                <a:spcPts val="0"/>
              </a:spcBef>
              <a:spcAft>
                <a:spcPts val="0"/>
              </a:spcAft>
              <a:buSzPts val="2400"/>
              <a:buChar char="○"/>
            </a:pPr>
            <a:r>
              <a:rPr lang="en" sz="2400"/>
              <a:t>To understand how difficult it is just imagine what you need to describe to a child who has no idea about computers how to have a fully functioning PC with windows</a:t>
            </a:r>
            <a:endParaRPr sz="24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Google Shape;264;p45"/>
          <p:cNvSpPr txBox="1"/>
          <p:nvPr>
            <p:ph idx="1" type="body"/>
          </p:nvPr>
        </p:nvSpPr>
        <p:spPr>
          <a:xfrm>
            <a:off x="311700" y="5640767"/>
            <a:ext cx="5998800" cy="80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Image result for windows" id="265" name="Google Shape;265;p45"/>
          <p:cNvPicPr preferRelativeResize="0"/>
          <p:nvPr/>
        </p:nvPicPr>
        <p:blipFill>
          <a:blip r:embed="rId3">
            <a:alphaModFix/>
          </a:blip>
          <a:stretch>
            <a:fillRect/>
          </a:stretch>
        </p:blipFill>
        <p:spPr>
          <a:xfrm>
            <a:off x="152400" y="203200"/>
            <a:ext cx="8877300" cy="49911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Google Shape;270;p46"/>
          <p:cNvSpPr txBox="1"/>
          <p:nvPr>
            <p:ph idx="1" type="body"/>
          </p:nvPr>
        </p:nvSpPr>
        <p:spPr>
          <a:xfrm>
            <a:off x="311700" y="5640767"/>
            <a:ext cx="5998800" cy="80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Image result for break windows" id="271" name="Google Shape;271;p46"/>
          <p:cNvPicPr preferRelativeResize="0"/>
          <p:nvPr/>
        </p:nvPicPr>
        <p:blipFill>
          <a:blip r:embed="rId3">
            <a:alphaModFix/>
          </a:blip>
          <a:stretch>
            <a:fillRect/>
          </a:stretch>
        </p:blipFill>
        <p:spPr>
          <a:xfrm>
            <a:off x="1179200" y="101600"/>
            <a:ext cx="6654800" cy="49911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Google Shape;276;p47"/>
          <p:cNvSpPr txBox="1"/>
          <p:nvPr>
            <p:ph idx="1" type="body"/>
          </p:nvPr>
        </p:nvSpPr>
        <p:spPr>
          <a:xfrm>
            <a:off x="311700" y="5640767"/>
            <a:ext cx="5998800" cy="80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Image result for tux kills windows" id="277" name="Google Shape;277;p47"/>
          <p:cNvPicPr preferRelativeResize="0"/>
          <p:nvPr/>
        </p:nvPicPr>
        <p:blipFill>
          <a:blip r:embed="rId3">
            <a:alphaModFix/>
          </a:blip>
          <a:stretch>
            <a:fillRect/>
          </a:stretch>
        </p:blipFill>
        <p:spPr>
          <a:xfrm>
            <a:off x="1255250" y="101600"/>
            <a:ext cx="6235700" cy="49911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Google Shape;282;p48"/>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283" name="Google Shape;283;p48"/>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Is always convenience great?</a:t>
            </a:r>
            <a:endParaRPr/>
          </a:p>
        </p:txBody>
      </p:sp>
      <p:pic>
        <p:nvPicPr>
          <p:cNvPr descr="Image result for convenience cartoon fingerprint" id="284" name="Google Shape;284;p48"/>
          <p:cNvPicPr preferRelativeResize="0"/>
          <p:nvPr/>
        </p:nvPicPr>
        <p:blipFill>
          <a:blip r:embed="rId3">
            <a:alphaModFix/>
          </a:blip>
          <a:stretch>
            <a:fillRect/>
          </a:stretch>
        </p:blipFill>
        <p:spPr>
          <a:xfrm>
            <a:off x="64075" y="1536633"/>
            <a:ext cx="6430924" cy="42836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pic>
        <p:nvPicPr>
          <p:cNvPr descr="Richard Stallman Talks About Ubuntu &amp; its privacy invasing (according to EFF and FSF)  Features. In order to access the video (watch or download) usining free software. Please read the article on Muktware.&#10;http://www.muktware.com/videos/5227/richard-stallman-we-need-teach-canonical-lesson" id="289" name="Google Shape;289;p49" title="Richard Stallman Talks About Ubuntu">
            <a:hlinkClick r:id="rId3"/>
          </p:cNvPr>
          <p:cNvPicPr preferRelativeResize="0"/>
          <p:nvPr/>
        </p:nvPicPr>
        <p:blipFill>
          <a:blip r:embed="rId4">
            <a:alphaModFix/>
          </a:blip>
          <a:stretch>
            <a:fillRect/>
          </a:stretch>
        </p:blipFill>
        <p:spPr>
          <a:xfrm>
            <a:off x="3648108" y="896733"/>
            <a:ext cx="5015034" cy="3761276"/>
          </a:xfrm>
          <a:prstGeom prst="rect">
            <a:avLst/>
          </a:prstGeom>
          <a:noFill/>
          <a:ln>
            <a:noFill/>
          </a:ln>
        </p:spPr>
      </p:pic>
      <p:sp>
        <p:nvSpPr>
          <p:cNvPr id="290" name="Google Shape;290;p49"/>
          <p:cNvSpPr txBox="1"/>
          <p:nvPr>
            <p:ph type="title"/>
          </p:nvPr>
        </p:nvSpPr>
        <p:spPr>
          <a:xfrm>
            <a:off x="461350" y="711200"/>
            <a:ext cx="2769600" cy="342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Richard Stallman on convenience</a:t>
            </a:r>
            <a:endParaRPr/>
          </a:p>
        </p:txBody>
      </p:sp>
      <p:sp>
        <p:nvSpPr>
          <p:cNvPr id="291" name="Google Shape;291;p49"/>
          <p:cNvSpPr txBox="1"/>
          <p:nvPr>
            <p:ph idx="1" type="body"/>
          </p:nvPr>
        </p:nvSpPr>
        <p:spPr>
          <a:xfrm>
            <a:off x="461200" y="4242968"/>
            <a:ext cx="2769600" cy="1668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 actually judging Ubuntu</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sp>
        <p:nvSpPr>
          <p:cNvPr id="296" name="Google Shape;296;p50"/>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will use Debian</a:t>
            </a:r>
            <a:endParaRPr/>
          </a:p>
        </p:txBody>
      </p:sp>
      <p:pic>
        <p:nvPicPr>
          <p:cNvPr descr="Image result for Debian" id="297" name="Google Shape;297;p50"/>
          <p:cNvPicPr preferRelativeResize="0"/>
          <p:nvPr/>
        </p:nvPicPr>
        <p:blipFill rotWithShape="1">
          <a:blip r:embed="rId3">
            <a:alphaModFix/>
          </a:blip>
          <a:srcRect b="0" l="0" r="0" t="11520"/>
          <a:stretch/>
        </p:blipFill>
        <p:spPr>
          <a:xfrm>
            <a:off x="152400" y="1356967"/>
            <a:ext cx="8943800" cy="5501034"/>
          </a:xfrm>
          <a:prstGeom prst="rect">
            <a:avLst/>
          </a:prstGeom>
          <a:noFill/>
          <a:ln>
            <a:noFill/>
          </a:ln>
        </p:spPr>
      </p:pic>
      <p:sp>
        <p:nvSpPr>
          <p:cNvPr id="298" name="Google Shape;298;p50"/>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FFFF"/>
                </a:solidFill>
              </a:rPr>
              <a:t>Next time we will see how to install Debian</a:t>
            </a:r>
            <a:endParaRPr sz="2400">
              <a:solidFill>
                <a:srgbClr val="FFFFFF"/>
              </a:solidFill>
            </a:endParaRPr>
          </a:p>
          <a:p>
            <a:pPr indent="0" lvl="0" marL="0" rtl="0" algn="l">
              <a:spcBef>
                <a:spcPts val="1600"/>
              </a:spcBef>
              <a:spcAft>
                <a:spcPts val="0"/>
              </a:spcAft>
              <a:buNone/>
            </a:pPr>
            <a:r>
              <a:t/>
            </a:r>
            <a:endParaRPr sz="2400">
              <a:solidFill>
                <a:srgbClr val="FFFFFF"/>
              </a:solidFill>
            </a:endParaRPr>
          </a:p>
          <a:p>
            <a:pPr indent="0" lvl="0" marL="0" rtl="0" algn="l">
              <a:spcBef>
                <a:spcPts val="1600"/>
              </a:spcBef>
              <a:spcAft>
                <a:spcPts val="1600"/>
              </a:spcAft>
              <a:buNone/>
            </a:pPr>
            <a:r>
              <a:rPr lang="en" sz="2400">
                <a:solidFill>
                  <a:srgbClr val="FFFFFF"/>
                </a:solidFill>
              </a:rPr>
              <a:t>NOW LET’S EXPLORE LINUX</a:t>
            </a:r>
            <a:endParaRPr sz="240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pic>
        <p:nvPicPr>
          <p:cNvPr id="117" name="Google Shape;117;p24"/>
          <p:cNvPicPr preferRelativeResize="0"/>
          <p:nvPr/>
        </p:nvPicPr>
        <p:blipFill rotWithShape="1">
          <a:blip r:embed="rId3">
            <a:alphaModFix/>
          </a:blip>
          <a:srcRect b="0" l="21732" r="21732" t="0"/>
          <a:stretch/>
        </p:blipFill>
        <p:spPr>
          <a:xfrm>
            <a:off x="5442850" y="410800"/>
            <a:ext cx="3402000" cy="6028933"/>
          </a:xfrm>
          <a:prstGeom prst="rect">
            <a:avLst/>
          </a:prstGeom>
          <a:noFill/>
          <a:ln>
            <a:noFill/>
          </a:ln>
        </p:spPr>
      </p:pic>
      <p:sp>
        <p:nvSpPr>
          <p:cNvPr id="118" name="Google Shape;118;p24"/>
          <p:cNvSpPr txBox="1"/>
          <p:nvPr>
            <p:ph type="title"/>
          </p:nvPr>
        </p:nvSpPr>
        <p:spPr>
          <a:xfrm>
            <a:off x="291875" y="542533"/>
            <a:ext cx="4813500" cy="1851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is Bioinformatics</a:t>
            </a:r>
            <a:endParaRPr/>
          </a:p>
        </p:txBody>
      </p:sp>
      <p:sp>
        <p:nvSpPr>
          <p:cNvPr id="119" name="Google Shape;119;p24"/>
          <p:cNvSpPr txBox="1"/>
          <p:nvPr>
            <p:ph idx="1" type="body"/>
          </p:nvPr>
        </p:nvSpPr>
        <p:spPr>
          <a:xfrm>
            <a:off x="291975" y="2473268"/>
            <a:ext cx="4813500" cy="3435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t>Paulien Hogeweg</a:t>
            </a:r>
            <a:r>
              <a:rPr lang="en"/>
              <a:t> (b. 1943) is a Dutch theoretical biologist and complex systems researcher studying biological systems as dynamic information processing systems at many interconnected levels. In 1970, Ben Hesper and she </a:t>
            </a:r>
            <a:r>
              <a:rPr b="1" lang="en"/>
              <a:t>defined</a:t>
            </a:r>
            <a:r>
              <a:rPr lang="en"/>
              <a:t> the </a:t>
            </a:r>
            <a:r>
              <a:rPr b="1" lang="en"/>
              <a:t>term bioinformatics</a:t>
            </a:r>
            <a:r>
              <a:rPr lang="en"/>
              <a:t> as </a:t>
            </a:r>
            <a:r>
              <a:rPr b="1" lang="en">
                <a:solidFill>
                  <a:srgbClr val="FF0000"/>
                </a:solidFill>
              </a:rPr>
              <a:t>"the study of informatic processes in biotic systems"</a:t>
            </a:r>
            <a:r>
              <a:rPr b="1" lang="en"/>
              <a:t>.</a:t>
            </a:r>
            <a:endParaRPr b="1"/>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2" name="Shape 302"/>
        <p:cNvGrpSpPr/>
        <p:nvPr/>
      </p:nvGrpSpPr>
      <p:grpSpPr>
        <a:xfrm>
          <a:off x="0" y="0"/>
          <a:ext cx="0" cy="0"/>
          <a:chOff x="0" y="0"/>
          <a:chExt cx="0" cy="0"/>
        </a:xfrm>
      </p:grpSpPr>
      <p:sp>
        <p:nvSpPr>
          <p:cNvPr id="303" name="Google Shape;303;p51"/>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descr="Image result for Debian" id="304" name="Google Shape;304;p51"/>
          <p:cNvPicPr preferRelativeResize="0"/>
          <p:nvPr/>
        </p:nvPicPr>
        <p:blipFill rotWithShape="1">
          <a:blip r:embed="rId3">
            <a:alphaModFix/>
          </a:blip>
          <a:srcRect b="0" l="0" r="0" t="11520"/>
          <a:stretch/>
        </p:blipFill>
        <p:spPr>
          <a:xfrm>
            <a:off x="152400" y="1356967"/>
            <a:ext cx="8943800" cy="5501034"/>
          </a:xfrm>
          <a:prstGeom prst="rect">
            <a:avLst/>
          </a:prstGeom>
          <a:noFill/>
          <a:ln>
            <a:noFill/>
          </a:ln>
        </p:spPr>
      </p:pic>
      <p:sp>
        <p:nvSpPr>
          <p:cNvPr id="305" name="Google Shape;305;p51"/>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3000">
              <a:solidFill>
                <a:srgbClr val="FFFF00"/>
              </a:solidFill>
            </a:endParaRPr>
          </a:p>
          <a:p>
            <a:pPr indent="0" lvl="0" marL="0" rtl="0" algn="l">
              <a:spcBef>
                <a:spcPts val="1600"/>
              </a:spcBef>
              <a:spcAft>
                <a:spcPts val="0"/>
              </a:spcAft>
              <a:buNone/>
            </a:pPr>
            <a:r>
              <a:t/>
            </a:r>
            <a:endParaRPr sz="3000">
              <a:solidFill>
                <a:srgbClr val="FFFF00"/>
              </a:solidFill>
            </a:endParaRPr>
          </a:p>
          <a:p>
            <a:pPr indent="0" lvl="0" marL="0" rtl="0" algn="l">
              <a:spcBef>
                <a:spcPts val="1600"/>
              </a:spcBef>
              <a:spcAft>
                <a:spcPts val="1600"/>
              </a:spcAft>
              <a:buNone/>
            </a:pPr>
            <a:r>
              <a:rPr lang="en" sz="3000">
                <a:solidFill>
                  <a:srgbClr val="FFFF00"/>
                </a:solidFill>
              </a:rPr>
              <a:t>LINUX IS JUST FINE FOR EVERYDAY USE</a:t>
            </a:r>
            <a:endParaRPr sz="3000">
              <a:solidFill>
                <a:srgbClr val="FFFF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Google Shape;310;p52"/>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the Shell?</a:t>
            </a:r>
            <a:endParaRPr/>
          </a:p>
        </p:txBody>
      </p:sp>
      <p:sp>
        <p:nvSpPr>
          <p:cNvPr id="311" name="Google Shape;311;p52"/>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Shell is any program that can accept commands from the keyboard and forward them to the OS so they can be executed, acting as a command-line interpreter</a:t>
            </a:r>
            <a:endParaRPr/>
          </a:p>
          <a:p>
            <a:pPr indent="-342900" lvl="0" marL="457200" rtl="0" algn="l">
              <a:spcBef>
                <a:spcPts val="1600"/>
              </a:spcBef>
              <a:spcAft>
                <a:spcPts val="0"/>
              </a:spcAft>
              <a:buSzPts val="1800"/>
              <a:buChar char="●"/>
            </a:pPr>
            <a:r>
              <a:rPr lang="en"/>
              <a:t>u</a:t>
            </a:r>
            <a:r>
              <a:rPr lang="en"/>
              <a:t>sed to be the only interface, before GUIs were introduced</a:t>
            </a:r>
            <a:endParaRPr/>
          </a:p>
          <a:p>
            <a:pPr indent="-342900" lvl="0" marL="457200" rtl="0" algn="l">
              <a:spcBef>
                <a:spcPts val="0"/>
              </a:spcBef>
              <a:spcAft>
                <a:spcPts val="0"/>
              </a:spcAft>
              <a:buSzPts val="1800"/>
              <a:buChar char="●"/>
            </a:pPr>
            <a:r>
              <a:rPr lang="en"/>
              <a:t>allows tasks to be performed one after another (piping)</a:t>
            </a:r>
            <a:endParaRPr/>
          </a:p>
          <a:p>
            <a:pPr indent="-342900" lvl="0" marL="457200" rtl="0" algn="l">
              <a:spcBef>
                <a:spcPts val="0"/>
              </a:spcBef>
              <a:spcAft>
                <a:spcPts val="0"/>
              </a:spcAft>
              <a:buSzPts val="1800"/>
              <a:buChar char="●"/>
            </a:pPr>
            <a:r>
              <a:rPr lang="en"/>
              <a:t>a</a:t>
            </a:r>
            <a:r>
              <a:rPr lang="en"/>
              <a:t>llows very complicated tasks to be performed in even one line</a:t>
            </a:r>
            <a:endParaRPr/>
          </a:p>
          <a:p>
            <a:pPr indent="-342900" lvl="0" marL="457200" rtl="0" algn="l">
              <a:spcBef>
                <a:spcPts val="0"/>
              </a:spcBef>
              <a:spcAft>
                <a:spcPts val="0"/>
              </a:spcAft>
              <a:buSzPts val="1800"/>
              <a:buChar char="●"/>
            </a:pPr>
            <a:r>
              <a:rPr lang="en"/>
              <a:t>m</a:t>
            </a:r>
            <a:r>
              <a:rPr lang="en"/>
              <a:t>ost commonly used shell: bash</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sp>
        <p:nvSpPr>
          <p:cNvPr id="316" name="Google Shape;316;p53"/>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Shell</a:t>
            </a:r>
            <a:endParaRPr/>
          </a:p>
        </p:txBody>
      </p:sp>
      <p:sp>
        <p:nvSpPr>
          <p:cNvPr id="317" name="Google Shape;317;p53"/>
          <p:cNvSpPr/>
          <p:nvPr/>
        </p:nvSpPr>
        <p:spPr>
          <a:xfrm>
            <a:off x="355975" y="1709800"/>
            <a:ext cx="3028200" cy="652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latin typeface="Courier New"/>
                <a:ea typeface="Courier New"/>
                <a:cs typeface="Courier New"/>
                <a:sym typeface="Courier New"/>
              </a:rPr>
              <a:t>pavlos@mypc:~$</a:t>
            </a:r>
            <a:endParaRPr>
              <a:solidFill>
                <a:srgbClr val="FFFFFF"/>
              </a:solidFill>
              <a:latin typeface="Courier New"/>
              <a:ea typeface="Courier New"/>
              <a:cs typeface="Courier New"/>
              <a:sym typeface="Courier New"/>
            </a:endParaRPr>
          </a:p>
        </p:txBody>
      </p:sp>
      <p:sp>
        <p:nvSpPr>
          <p:cNvPr id="318" name="Google Shape;318;p53"/>
          <p:cNvSpPr/>
          <p:nvPr/>
        </p:nvSpPr>
        <p:spPr>
          <a:xfrm>
            <a:off x="3605700" y="1567867"/>
            <a:ext cx="1219200" cy="304800"/>
          </a:xfrm>
          <a:prstGeom prst="rect">
            <a:avLst/>
          </a:prstGeom>
          <a:solidFill>
            <a:srgbClr val="D8D8D8"/>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800">
                <a:solidFill>
                  <a:srgbClr val="FF0000"/>
                </a:solidFill>
                <a:latin typeface="Calibri"/>
                <a:ea typeface="Calibri"/>
                <a:cs typeface="Calibri"/>
                <a:sym typeface="Calibri"/>
              </a:rPr>
              <a:t>username</a:t>
            </a:r>
            <a:endParaRPr b="0" i="0" sz="1800" u="none" cap="none" strike="noStrike">
              <a:solidFill>
                <a:srgbClr val="FF0000"/>
              </a:solidFill>
              <a:latin typeface="Calibri"/>
              <a:ea typeface="Calibri"/>
              <a:cs typeface="Calibri"/>
              <a:sym typeface="Calibri"/>
            </a:endParaRPr>
          </a:p>
        </p:txBody>
      </p:sp>
      <p:cxnSp>
        <p:nvCxnSpPr>
          <p:cNvPr id="319" name="Google Shape;319;p53"/>
          <p:cNvCxnSpPr>
            <a:stCxn id="318" idx="1"/>
          </p:cNvCxnSpPr>
          <p:nvPr/>
        </p:nvCxnSpPr>
        <p:spPr>
          <a:xfrm flipH="1">
            <a:off x="921300" y="1720267"/>
            <a:ext cx="2684400" cy="218700"/>
          </a:xfrm>
          <a:prstGeom prst="straightConnector1">
            <a:avLst/>
          </a:prstGeom>
          <a:noFill/>
          <a:ln cap="flat" cmpd="sng" w="9525">
            <a:solidFill>
              <a:srgbClr val="FF0000"/>
            </a:solidFill>
            <a:prstDash val="solid"/>
            <a:round/>
            <a:headEnd len="sm" w="sm" type="none"/>
            <a:tailEnd len="med" w="med" type="stealth"/>
          </a:ln>
        </p:spPr>
      </p:cxnSp>
      <p:sp>
        <p:nvSpPr>
          <p:cNvPr id="320" name="Google Shape;320;p53"/>
          <p:cNvSpPr/>
          <p:nvPr/>
        </p:nvSpPr>
        <p:spPr>
          <a:xfrm>
            <a:off x="3605700" y="2220133"/>
            <a:ext cx="1219200" cy="304800"/>
          </a:xfrm>
          <a:prstGeom prst="rect">
            <a:avLst/>
          </a:prstGeom>
          <a:solidFill>
            <a:srgbClr val="D8D8D8"/>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800">
                <a:solidFill>
                  <a:srgbClr val="FF0000"/>
                </a:solidFill>
                <a:latin typeface="Calibri"/>
                <a:ea typeface="Calibri"/>
                <a:cs typeface="Calibri"/>
                <a:sym typeface="Calibri"/>
              </a:rPr>
              <a:t>host (PC)</a:t>
            </a:r>
            <a:endParaRPr b="0" i="0" sz="1800" u="none" cap="none" strike="noStrike">
              <a:solidFill>
                <a:srgbClr val="FF0000"/>
              </a:solidFill>
              <a:latin typeface="Calibri"/>
              <a:ea typeface="Calibri"/>
              <a:cs typeface="Calibri"/>
              <a:sym typeface="Calibri"/>
            </a:endParaRPr>
          </a:p>
        </p:txBody>
      </p:sp>
      <p:cxnSp>
        <p:nvCxnSpPr>
          <p:cNvPr id="321" name="Google Shape;321;p53"/>
          <p:cNvCxnSpPr/>
          <p:nvPr/>
        </p:nvCxnSpPr>
        <p:spPr>
          <a:xfrm rot="10800000">
            <a:off x="1629600" y="2141400"/>
            <a:ext cx="1976100" cy="220800"/>
          </a:xfrm>
          <a:prstGeom prst="straightConnector1">
            <a:avLst/>
          </a:prstGeom>
          <a:noFill/>
          <a:ln cap="flat" cmpd="sng" w="9525">
            <a:solidFill>
              <a:srgbClr val="FF0000"/>
            </a:solidFill>
            <a:prstDash val="solid"/>
            <a:round/>
            <a:headEnd len="sm" w="sm" type="none"/>
            <a:tailEnd len="med" w="med" type="stealth"/>
          </a:ln>
        </p:spPr>
      </p:cxnSp>
      <p:sp>
        <p:nvSpPr>
          <p:cNvPr id="322" name="Google Shape;322;p53"/>
          <p:cNvSpPr txBox="1"/>
          <p:nvPr>
            <p:ph idx="1" type="body"/>
          </p:nvPr>
        </p:nvSpPr>
        <p:spPr>
          <a:xfrm>
            <a:off x="355975" y="2715017"/>
            <a:ext cx="3696900" cy="650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latin typeface="Courier New"/>
                <a:ea typeface="Courier New"/>
                <a:cs typeface="Courier New"/>
                <a:sym typeface="Courier New"/>
              </a:rPr>
              <a:t>pwd </a:t>
            </a:r>
            <a:r>
              <a:rPr lang="en">
                <a:solidFill>
                  <a:srgbClr val="000000"/>
                </a:solidFill>
              </a:rPr>
              <a:t>: current directory</a:t>
            </a:r>
            <a:endParaRPr>
              <a:solidFill>
                <a:srgbClr val="000000"/>
              </a:solidFill>
            </a:endParaRPr>
          </a:p>
          <a:p>
            <a:pPr indent="0" lvl="0" marL="0" rtl="0" algn="just">
              <a:lnSpc>
                <a:spcPct val="100000"/>
              </a:lnSpc>
              <a:spcBef>
                <a:spcPts val="1600"/>
              </a:spcBef>
              <a:spcAft>
                <a:spcPts val="0"/>
              </a:spcAft>
              <a:buNone/>
            </a:pPr>
            <a:r>
              <a:rPr b="1" lang="en">
                <a:solidFill>
                  <a:srgbClr val="FFFFFF"/>
                </a:solidFill>
                <a:latin typeface="Courier New"/>
                <a:ea typeface="Courier New"/>
                <a:cs typeface="Courier New"/>
                <a:sym typeface="Courier New"/>
              </a:rPr>
              <a:t>3 + 6 = 9</a:t>
            </a:r>
            <a:endParaRPr sz="1400">
              <a:solidFill>
                <a:srgbClr val="000000"/>
              </a:solidFill>
            </a:endParaRPr>
          </a:p>
          <a:p>
            <a:pPr indent="0" lvl="0" marL="0" rtl="0" algn="just">
              <a:lnSpc>
                <a:spcPct val="100000"/>
              </a:lnSpc>
              <a:spcBef>
                <a:spcPts val="0"/>
              </a:spcBef>
              <a:spcAft>
                <a:spcPts val="0"/>
              </a:spcAft>
              <a:buNone/>
            </a:pPr>
            <a:r>
              <a:rPr b="1" lang="en">
                <a:solidFill>
                  <a:srgbClr val="FFFFFF"/>
                </a:solidFill>
                <a:latin typeface="Courier New"/>
                <a:ea typeface="Courier New"/>
                <a:cs typeface="Courier New"/>
                <a:sym typeface="Courier New"/>
              </a:rPr>
              <a:t>3 * 6 = 18</a:t>
            </a:r>
            <a:endParaRPr>
              <a:solidFill>
                <a:srgbClr val="FFFFFF"/>
              </a:solidFill>
              <a:latin typeface="Calibri"/>
              <a:ea typeface="Calibri"/>
              <a:cs typeface="Calibri"/>
              <a:sym typeface="Calibri"/>
            </a:endParaRPr>
          </a:p>
          <a:p>
            <a:pPr indent="0" lvl="0" marL="0" rtl="0" algn="l">
              <a:spcBef>
                <a:spcPts val="0"/>
              </a:spcBef>
              <a:spcAft>
                <a:spcPts val="0"/>
              </a:spcAft>
              <a:buNone/>
            </a:pPr>
            <a:r>
              <a:t/>
            </a:r>
            <a:endParaRPr/>
          </a:p>
          <a:p>
            <a:pPr indent="0" lvl="0" marL="0" rtl="0" algn="l">
              <a:spcBef>
                <a:spcPts val="1600"/>
              </a:spcBef>
              <a:spcAft>
                <a:spcPts val="0"/>
              </a:spcAft>
              <a:buNone/>
            </a:pPr>
            <a:r>
              <a:rPr lang="en"/>
              <a:t>	</a:t>
            </a:r>
            <a:r>
              <a:rPr b="1" lang="en">
                <a:solidFill>
                  <a:srgbClr val="FFFFFF"/>
                </a:solidFill>
                <a:latin typeface="Courier New"/>
                <a:ea typeface="Courier New"/>
                <a:cs typeface="Courier New"/>
                <a:sym typeface="Courier New"/>
              </a:rPr>
              <a:t>3 + 6 = 9</a:t>
            </a:r>
            <a:endParaRPr sz="1400">
              <a:solidFill>
                <a:srgbClr val="000000"/>
              </a:solidFill>
            </a:endParaRPr>
          </a:p>
          <a:p>
            <a:pPr indent="0" lvl="0" marL="0" rtl="0" algn="just">
              <a:lnSpc>
                <a:spcPct val="100000"/>
              </a:lnSpc>
              <a:spcBef>
                <a:spcPts val="1600"/>
              </a:spcBef>
              <a:spcAft>
                <a:spcPts val="0"/>
              </a:spcAft>
              <a:buNone/>
            </a:pPr>
            <a:r>
              <a:rPr b="1" lang="en">
                <a:solidFill>
                  <a:srgbClr val="FFFFFF"/>
                </a:solidFill>
                <a:latin typeface="Courier New"/>
                <a:ea typeface="Courier New"/>
                <a:cs typeface="Courier New"/>
                <a:sym typeface="Courier New"/>
              </a:rPr>
              <a:t>3 * 6 = 18</a:t>
            </a:r>
            <a:endParaRPr>
              <a:solidFill>
                <a:srgbClr val="FFFFFF"/>
              </a:solidFill>
              <a:latin typeface="Calibri"/>
              <a:ea typeface="Calibri"/>
              <a:cs typeface="Calibri"/>
              <a:sym typeface="Calibri"/>
            </a:endParaRPr>
          </a:p>
          <a:p>
            <a:pPr indent="0" lvl="0" marL="0" rtl="0" algn="l">
              <a:spcBef>
                <a:spcPts val="0"/>
              </a:spcBef>
              <a:spcAft>
                <a:spcPts val="1600"/>
              </a:spcAft>
              <a:buNone/>
            </a:pPr>
            <a:r>
              <a:t/>
            </a:r>
            <a:endParaRPr/>
          </a:p>
        </p:txBody>
      </p:sp>
      <p:sp>
        <p:nvSpPr>
          <p:cNvPr id="323" name="Google Shape;323;p53"/>
          <p:cNvSpPr/>
          <p:nvPr/>
        </p:nvSpPr>
        <p:spPr>
          <a:xfrm>
            <a:off x="896025" y="3421267"/>
            <a:ext cx="3028200" cy="6525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latin typeface="Courier New"/>
                <a:ea typeface="Courier New"/>
                <a:cs typeface="Courier New"/>
                <a:sym typeface="Courier New"/>
              </a:rPr>
              <a:t>pavlos@mypc:~$ pwd</a:t>
            </a:r>
            <a:endParaRPr>
              <a:solidFill>
                <a:srgbClr val="FFFFFF"/>
              </a:solidFill>
              <a:latin typeface="Courier New"/>
              <a:ea typeface="Courier New"/>
              <a:cs typeface="Courier New"/>
              <a:sym typeface="Courier New"/>
            </a:endParaRPr>
          </a:p>
          <a:p>
            <a:pPr indent="0" lvl="0" marL="0" rtl="0" algn="l">
              <a:spcBef>
                <a:spcPts val="0"/>
              </a:spcBef>
              <a:spcAft>
                <a:spcPts val="0"/>
              </a:spcAft>
              <a:buNone/>
            </a:pPr>
            <a:r>
              <a:rPr lang="en">
                <a:solidFill>
                  <a:srgbClr val="FFFFFF"/>
                </a:solidFill>
                <a:latin typeface="Courier New"/>
                <a:ea typeface="Courier New"/>
                <a:cs typeface="Courier New"/>
                <a:sym typeface="Courier New"/>
              </a:rPr>
              <a:t>/home/pavlos</a:t>
            </a:r>
            <a:endParaRPr>
              <a:solidFill>
                <a:srgbClr val="FFFFFF"/>
              </a:solidFill>
              <a:latin typeface="Courier New"/>
              <a:ea typeface="Courier New"/>
              <a:cs typeface="Courier New"/>
              <a:sym typeface="Courier New"/>
            </a:endParaRPr>
          </a:p>
        </p:txBody>
      </p:sp>
      <p:sp>
        <p:nvSpPr>
          <p:cNvPr id="324" name="Google Shape;324;p53"/>
          <p:cNvSpPr txBox="1"/>
          <p:nvPr>
            <p:ph idx="1" type="body"/>
          </p:nvPr>
        </p:nvSpPr>
        <p:spPr>
          <a:xfrm>
            <a:off x="355975" y="4460117"/>
            <a:ext cx="3696900" cy="650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latin typeface="Courier New"/>
                <a:ea typeface="Courier New"/>
                <a:cs typeface="Courier New"/>
                <a:sym typeface="Courier New"/>
              </a:rPr>
              <a:t>ls</a:t>
            </a:r>
            <a:r>
              <a:rPr lang="en"/>
              <a:t>: directory contents</a:t>
            </a:r>
            <a:endParaRPr/>
          </a:p>
        </p:txBody>
      </p:sp>
      <p:sp>
        <p:nvSpPr>
          <p:cNvPr id="325" name="Google Shape;325;p53"/>
          <p:cNvSpPr/>
          <p:nvPr/>
        </p:nvSpPr>
        <p:spPr>
          <a:xfrm>
            <a:off x="896025" y="5166367"/>
            <a:ext cx="4523400" cy="9699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latin typeface="Courier New"/>
                <a:ea typeface="Courier New"/>
                <a:cs typeface="Courier New"/>
                <a:sym typeface="Courier New"/>
              </a:rPr>
              <a:t>pavlos@mypc:~$ ls</a:t>
            </a:r>
            <a:endParaRPr>
              <a:solidFill>
                <a:srgbClr val="FFFFFF"/>
              </a:solidFill>
              <a:latin typeface="Courier New"/>
              <a:ea typeface="Courier New"/>
              <a:cs typeface="Courier New"/>
              <a:sym typeface="Courier New"/>
            </a:endParaRPr>
          </a:p>
          <a:p>
            <a:pPr indent="0" lvl="0" marL="0" rtl="0" algn="l">
              <a:spcBef>
                <a:spcPts val="0"/>
              </a:spcBef>
              <a:spcAft>
                <a:spcPts val="0"/>
              </a:spcAft>
              <a:buNone/>
            </a:pPr>
            <a:r>
              <a:rPr lang="en">
                <a:solidFill>
                  <a:srgbClr val="FFFFFF"/>
                </a:solidFill>
                <a:latin typeface="Courier New"/>
                <a:ea typeface="Courier New"/>
                <a:cs typeface="Courier New"/>
                <a:sym typeface="Courier New"/>
              </a:rPr>
              <a:t>Documents  Music     Public  myfile.txt</a:t>
            </a:r>
            <a:endParaRPr>
              <a:solidFill>
                <a:srgbClr val="FFFFFF"/>
              </a:solidFill>
              <a:latin typeface="Courier New"/>
              <a:ea typeface="Courier New"/>
              <a:cs typeface="Courier New"/>
              <a:sym typeface="Courier New"/>
            </a:endParaRPr>
          </a:p>
          <a:p>
            <a:pPr indent="0" lvl="0" marL="0" rtl="0" algn="l">
              <a:spcBef>
                <a:spcPts val="0"/>
              </a:spcBef>
              <a:spcAft>
                <a:spcPts val="0"/>
              </a:spcAft>
              <a:buNone/>
            </a:pPr>
            <a:r>
              <a:rPr lang="en">
                <a:solidFill>
                  <a:srgbClr val="FFFFFF"/>
                </a:solidFill>
                <a:latin typeface="Courier New"/>
                <a:ea typeface="Courier New"/>
                <a:cs typeface="Courier New"/>
                <a:sym typeface="Courier New"/>
              </a:rPr>
              <a:t>Downloads  Pictures  Videos</a:t>
            </a:r>
            <a:endParaRPr>
              <a:solidFill>
                <a:srgbClr val="FFFFFF"/>
              </a:solidFill>
              <a:latin typeface="Courier New"/>
              <a:ea typeface="Courier New"/>
              <a:cs typeface="Courier New"/>
              <a:sym typeface="Courier New"/>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 name="Shape 329"/>
        <p:cNvGrpSpPr/>
        <p:nvPr/>
      </p:nvGrpSpPr>
      <p:grpSpPr>
        <a:xfrm>
          <a:off x="0" y="0"/>
          <a:ext cx="0" cy="0"/>
          <a:chOff x="0" y="0"/>
          <a:chExt cx="0" cy="0"/>
        </a:xfrm>
      </p:grpSpPr>
      <p:sp>
        <p:nvSpPr>
          <p:cNvPr id="330" name="Google Shape;330;p5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Shell</a:t>
            </a:r>
            <a:endParaRPr>
              <a:solidFill>
                <a:srgbClr val="000000"/>
              </a:solidFill>
            </a:endParaRPr>
          </a:p>
        </p:txBody>
      </p:sp>
      <p:sp>
        <p:nvSpPr>
          <p:cNvPr id="331" name="Google Shape;331;p54"/>
          <p:cNvSpPr txBox="1"/>
          <p:nvPr>
            <p:ph idx="1" type="body"/>
          </p:nvPr>
        </p:nvSpPr>
        <p:spPr>
          <a:xfrm>
            <a:off x="311700" y="1546474"/>
            <a:ext cx="3696900" cy="56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Courier New"/>
                <a:ea typeface="Courier New"/>
                <a:cs typeface="Courier New"/>
                <a:sym typeface="Courier New"/>
              </a:rPr>
              <a:t>cd</a:t>
            </a:r>
            <a:r>
              <a:rPr lang="en">
                <a:solidFill>
                  <a:srgbClr val="000000"/>
                </a:solidFill>
              </a:rPr>
              <a:t>: change directory</a:t>
            </a:r>
            <a:endParaRPr>
              <a:solidFill>
                <a:srgbClr val="000000"/>
              </a:solidFill>
              <a:latin typeface="Calibri"/>
              <a:ea typeface="Calibri"/>
              <a:cs typeface="Calibri"/>
              <a:sym typeface="Calibri"/>
            </a:endParaRPr>
          </a:p>
          <a:p>
            <a:pPr indent="0" lvl="0" marL="0" rtl="0" algn="l">
              <a:spcBef>
                <a:spcPts val="1600"/>
              </a:spcBef>
              <a:spcAft>
                <a:spcPts val="1600"/>
              </a:spcAft>
              <a:buNone/>
            </a:pPr>
            <a:r>
              <a:t/>
            </a:r>
            <a:endParaRPr>
              <a:solidFill>
                <a:srgbClr val="000000"/>
              </a:solidFill>
            </a:endParaRPr>
          </a:p>
        </p:txBody>
      </p:sp>
      <p:sp>
        <p:nvSpPr>
          <p:cNvPr id="332" name="Google Shape;332;p54"/>
          <p:cNvSpPr/>
          <p:nvPr/>
        </p:nvSpPr>
        <p:spPr>
          <a:xfrm>
            <a:off x="784075" y="3075333"/>
            <a:ext cx="4523400" cy="12024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latin typeface="Courier New"/>
                <a:ea typeface="Courier New"/>
                <a:cs typeface="Courier New"/>
                <a:sym typeface="Courier New"/>
              </a:rPr>
              <a:t>pavlos@mypc:~$ cd Documents</a:t>
            </a:r>
            <a:endParaRPr>
              <a:solidFill>
                <a:srgbClr val="FFFFFF"/>
              </a:solidFill>
              <a:latin typeface="Courier New"/>
              <a:ea typeface="Courier New"/>
              <a:cs typeface="Courier New"/>
              <a:sym typeface="Courier New"/>
            </a:endParaRPr>
          </a:p>
          <a:p>
            <a:pPr indent="0" lvl="0" marL="0" rtl="0" algn="l">
              <a:spcBef>
                <a:spcPts val="0"/>
              </a:spcBef>
              <a:spcAft>
                <a:spcPts val="0"/>
              </a:spcAft>
              <a:buNone/>
            </a:pPr>
            <a:r>
              <a:rPr lang="en">
                <a:solidFill>
                  <a:srgbClr val="FFFFFF"/>
                </a:solidFill>
                <a:latin typeface="Courier New"/>
                <a:ea typeface="Courier New"/>
                <a:cs typeface="Courier New"/>
                <a:sym typeface="Courier New"/>
              </a:rPr>
              <a:t>pavlos@mypc:~/Documents#</a:t>
            </a:r>
            <a:endParaRPr>
              <a:solidFill>
                <a:srgbClr val="FFFFFF"/>
              </a:solidFill>
              <a:latin typeface="Courier New"/>
              <a:ea typeface="Courier New"/>
              <a:cs typeface="Courier New"/>
              <a:sym typeface="Courier New"/>
            </a:endParaRPr>
          </a:p>
          <a:p>
            <a:pPr indent="0" lvl="0" marL="0" rtl="0" algn="l">
              <a:spcBef>
                <a:spcPts val="0"/>
              </a:spcBef>
              <a:spcAft>
                <a:spcPts val="0"/>
              </a:spcAft>
              <a:buNone/>
            </a:pPr>
            <a:r>
              <a:rPr lang="en">
                <a:solidFill>
                  <a:srgbClr val="FFFFFF"/>
                </a:solidFill>
                <a:latin typeface="Courier New"/>
                <a:ea typeface="Courier New"/>
                <a:cs typeface="Courier New"/>
                <a:sym typeface="Courier New"/>
              </a:rPr>
              <a:t>pavlos@mypc:~/Documents# pwd</a:t>
            </a:r>
            <a:endParaRPr>
              <a:solidFill>
                <a:srgbClr val="FFFFFF"/>
              </a:solidFill>
              <a:latin typeface="Courier New"/>
              <a:ea typeface="Courier New"/>
              <a:cs typeface="Courier New"/>
              <a:sym typeface="Courier New"/>
            </a:endParaRPr>
          </a:p>
          <a:p>
            <a:pPr indent="0" lvl="0" marL="0" rtl="0" algn="l">
              <a:spcBef>
                <a:spcPts val="0"/>
              </a:spcBef>
              <a:spcAft>
                <a:spcPts val="0"/>
              </a:spcAft>
              <a:buNone/>
            </a:pPr>
            <a:r>
              <a:rPr lang="en">
                <a:solidFill>
                  <a:srgbClr val="FFFFFF"/>
                </a:solidFill>
                <a:latin typeface="Courier New"/>
                <a:ea typeface="Courier New"/>
                <a:cs typeface="Courier New"/>
                <a:sym typeface="Courier New"/>
              </a:rPr>
              <a:t>/home/pavlos/Documents</a:t>
            </a:r>
            <a:endParaRPr>
              <a:solidFill>
                <a:srgbClr val="FFFFFF"/>
              </a:solidFill>
              <a:latin typeface="Courier New"/>
              <a:ea typeface="Courier New"/>
              <a:cs typeface="Courier New"/>
              <a:sym typeface="Courier New"/>
            </a:endParaRPr>
          </a:p>
        </p:txBody>
      </p:sp>
      <p:sp>
        <p:nvSpPr>
          <p:cNvPr id="333" name="Google Shape;333;p54"/>
          <p:cNvSpPr txBox="1"/>
          <p:nvPr>
            <p:ph idx="1" type="body"/>
          </p:nvPr>
        </p:nvSpPr>
        <p:spPr>
          <a:xfrm>
            <a:off x="311700" y="2412500"/>
            <a:ext cx="4093200" cy="561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latin typeface="Courier New"/>
                <a:ea typeface="Courier New"/>
                <a:cs typeface="Courier New"/>
                <a:sym typeface="Courier New"/>
              </a:rPr>
              <a:t>cd xxxx </a:t>
            </a:r>
            <a:r>
              <a:rPr lang="en">
                <a:solidFill>
                  <a:srgbClr val="000000"/>
                </a:solidFill>
              </a:rPr>
              <a:t>: go to directory xxxx</a:t>
            </a:r>
            <a:endParaRPr>
              <a:solidFill>
                <a:srgbClr val="000000"/>
              </a:solidFill>
            </a:endParaRPr>
          </a:p>
        </p:txBody>
      </p:sp>
      <p:sp>
        <p:nvSpPr>
          <p:cNvPr id="334" name="Google Shape;334;p54"/>
          <p:cNvSpPr/>
          <p:nvPr/>
        </p:nvSpPr>
        <p:spPr>
          <a:xfrm>
            <a:off x="784075" y="5190567"/>
            <a:ext cx="4523400" cy="12024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FFFFFF"/>
                </a:solidFill>
                <a:latin typeface="Courier New"/>
                <a:ea typeface="Courier New"/>
                <a:cs typeface="Courier New"/>
                <a:sym typeface="Courier New"/>
              </a:rPr>
              <a:t>pavlos@mypc:~/Documents# cd ..</a:t>
            </a:r>
            <a:endParaRPr>
              <a:solidFill>
                <a:srgbClr val="FFFFFF"/>
              </a:solidFill>
              <a:latin typeface="Courier New"/>
              <a:ea typeface="Courier New"/>
              <a:cs typeface="Courier New"/>
              <a:sym typeface="Courier New"/>
            </a:endParaRPr>
          </a:p>
          <a:p>
            <a:pPr indent="0" lvl="0" marL="0" rtl="0" algn="l">
              <a:spcBef>
                <a:spcPts val="0"/>
              </a:spcBef>
              <a:spcAft>
                <a:spcPts val="0"/>
              </a:spcAft>
              <a:buNone/>
            </a:pPr>
            <a:r>
              <a:rPr lang="en">
                <a:solidFill>
                  <a:srgbClr val="FFFFFF"/>
                </a:solidFill>
                <a:latin typeface="Courier New"/>
                <a:ea typeface="Courier New"/>
                <a:cs typeface="Courier New"/>
                <a:sym typeface="Courier New"/>
              </a:rPr>
              <a:t>pavlos@mypc:~$</a:t>
            </a:r>
            <a:endParaRPr>
              <a:solidFill>
                <a:srgbClr val="FFFFFF"/>
              </a:solidFill>
              <a:latin typeface="Courier New"/>
              <a:ea typeface="Courier New"/>
              <a:cs typeface="Courier New"/>
              <a:sym typeface="Courier New"/>
            </a:endParaRPr>
          </a:p>
          <a:p>
            <a:pPr indent="0" lvl="0" marL="0" rtl="0" algn="l">
              <a:spcBef>
                <a:spcPts val="0"/>
              </a:spcBef>
              <a:spcAft>
                <a:spcPts val="0"/>
              </a:spcAft>
              <a:buNone/>
            </a:pPr>
            <a:r>
              <a:rPr lang="en">
                <a:solidFill>
                  <a:srgbClr val="FFFFFF"/>
                </a:solidFill>
                <a:latin typeface="Courier New"/>
                <a:ea typeface="Courier New"/>
                <a:cs typeface="Courier New"/>
                <a:sym typeface="Courier New"/>
              </a:rPr>
              <a:t>pavlos@mypc:~$</a:t>
            </a:r>
            <a:r>
              <a:rPr lang="en">
                <a:solidFill>
                  <a:srgbClr val="FFFFFF"/>
                </a:solidFill>
                <a:latin typeface="Courier New"/>
                <a:ea typeface="Courier New"/>
                <a:cs typeface="Courier New"/>
                <a:sym typeface="Courier New"/>
              </a:rPr>
              <a:t> pwd</a:t>
            </a:r>
            <a:endParaRPr>
              <a:solidFill>
                <a:srgbClr val="FFFFFF"/>
              </a:solidFill>
              <a:latin typeface="Courier New"/>
              <a:ea typeface="Courier New"/>
              <a:cs typeface="Courier New"/>
              <a:sym typeface="Courier New"/>
            </a:endParaRPr>
          </a:p>
          <a:p>
            <a:pPr indent="0" lvl="0" marL="0" rtl="0" algn="l">
              <a:spcBef>
                <a:spcPts val="0"/>
              </a:spcBef>
              <a:spcAft>
                <a:spcPts val="0"/>
              </a:spcAft>
              <a:buNone/>
            </a:pPr>
            <a:r>
              <a:rPr lang="en">
                <a:solidFill>
                  <a:srgbClr val="FFFFFF"/>
                </a:solidFill>
                <a:latin typeface="Courier New"/>
                <a:ea typeface="Courier New"/>
                <a:cs typeface="Courier New"/>
                <a:sym typeface="Courier New"/>
              </a:rPr>
              <a:t>/home/pavlos/</a:t>
            </a:r>
            <a:endParaRPr>
              <a:solidFill>
                <a:srgbClr val="FFFFFF"/>
              </a:solidFill>
              <a:latin typeface="Courier New"/>
              <a:ea typeface="Courier New"/>
              <a:cs typeface="Courier New"/>
              <a:sym typeface="Courier New"/>
            </a:endParaRPr>
          </a:p>
        </p:txBody>
      </p:sp>
      <p:sp>
        <p:nvSpPr>
          <p:cNvPr id="335" name="Google Shape;335;p54"/>
          <p:cNvSpPr txBox="1"/>
          <p:nvPr>
            <p:ph idx="1" type="body"/>
          </p:nvPr>
        </p:nvSpPr>
        <p:spPr>
          <a:xfrm>
            <a:off x="311700" y="4527733"/>
            <a:ext cx="4093200" cy="561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latin typeface="Courier New"/>
                <a:ea typeface="Courier New"/>
                <a:cs typeface="Courier New"/>
                <a:sym typeface="Courier New"/>
              </a:rPr>
              <a:t>cd ..</a:t>
            </a:r>
            <a:r>
              <a:rPr lang="en">
                <a:solidFill>
                  <a:srgbClr val="000000"/>
                </a:solidFill>
              </a:rPr>
              <a:t>: go one directory up</a:t>
            </a:r>
            <a:endParaRPr>
              <a:solidFill>
                <a:srgbClr val="00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9" name="Shape 339"/>
        <p:cNvGrpSpPr/>
        <p:nvPr/>
      </p:nvGrpSpPr>
      <p:grpSpPr>
        <a:xfrm>
          <a:off x="0" y="0"/>
          <a:ext cx="0" cy="0"/>
          <a:chOff x="0" y="0"/>
          <a:chExt cx="0" cy="0"/>
        </a:xfrm>
      </p:grpSpPr>
      <p:sp>
        <p:nvSpPr>
          <p:cNvPr id="340" name="Google Shape;340;p5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Shell</a:t>
            </a:r>
            <a:endParaRPr>
              <a:solidFill>
                <a:srgbClr val="000000"/>
              </a:solidFill>
            </a:endParaRPr>
          </a:p>
        </p:txBody>
      </p:sp>
      <p:sp>
        <p:nvSpPr>
          <p:cNvPr id="341" name="Google Shape;341;p55"/>
          <p:cNvSpPr txBox="1"/>
          <p:nvPr>
            <p:ph idx="1" type="body"/>
          </p:nvPr>
        </p:nvSpPr>
        <p:spPr>
          <a:xfrm>
            <a:off x="311700" y="1546474"/>
            <a:ext cx="3696900" cy="56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Courier New"/>
                <a:ea typeface="Courier New"/>
                <a:cs typeface="Courier New"/>
                <a:sym typeface="Courier New"/>
              </a:rPr>
              <a:t>cd</a:t>
            </a:r>
            <a:r>
              <a:rPr lang="en">
                <a:solidFill>
                  <a:srgbClr val="000000"/>
                </a:solidFill>
              </a:rPr>
              <a:t>: change directory</a:t>
            </a:r>
            <a:endParaRPr>
              <a:solidFill>
                <a:srgbClr val="000000"/>
              </a:solidFill>
              <a:latin typeface="Calibri"/>
              <a:ea typeface="Calibri"/>
              <a:cs typeface="Calibri"/>
              <a:sym typeface="Calibri"/>
            </a:endParaRPr>
          </a:p>
          <a:p>
            <a:pPr indent="0" lvl="0" marL="0" rtl="0" algn="l">
              <a:spcBef>
                <a:spcPts val="1600"/>
              </a:spcBef>
              <a:spcAft>
                <a:spcPts val="1600"/>
              </a:spcAft>
              <a:buNone/>
            </a:pPr>
            <a:r>
              <a:t/>
            </a:r>
            <a:endParaRPr>
              <a:solidFill>
                <a:srgbClr val="000000"/>
              </a:solidFill>
            </a:endParaRPr>
          </a:p>
        </p:txBody>
      </p:sp>
      <p:sp>
        <p:nvSpPr>
          <p:cNvPr id="342" name="Google Shape;342;p55"/>
          <p:cNvSpPr/>
          <p:nvPr/>
        </p:nvSpPr>
        <p:spPr>
          <a:xfrm>
            <a:off x="784075" y="3075333"/>
            <a:ext cx="5468400" cy="3429900"/>
          </a:xfrm>
          <a:prstGeom prst="rect">
            <a:avLst/>
          </a:prstGeom>
          <a:solidFill>
            <a:srgbClr val="000000"/>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Courier New"/>
                <a:ea typeface="Courier New"/>
                <a:cs typeface="Courier New"/>
                <a:sym typeface="Courier New"/>
              </a:rPr>
              <a:t>pavlos@mypc:~$ ls</a:t>
            </a:r>
            <a:endParaRPr>
              <a:solidFill>
                <a:srgbClr val="FFFFFF"/>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
                <a:solidFill>
                  <a:srgbClr val="FFFFFF"/>
                </a:solidFill>
                <a:latin typeface="Courier New"/>
                <a:ea typeface="Courier New"/>
                <a:cs typeface="Courier New"/>
                <a:sym typeface="Courier New"/>
              </a:rPr>
              <a:t>Documents  Music     Public  myfile.txt</a:t>
            </a:r>
            <a:endParaRPr>
              <a:solidFill>
                <a:srgbClr val="FFFFFF"/>
              </a:solidFill>
              <a:latin typeface="Courier New"/>
              <a:ea typeface="Courier New"/>
              <a:cs typeface="Courier New"/>
              <a:sym typeface="Courier New"/>
            </a:endParaRPr>
          </a:p>
          <a:p>
            <a:pPr indent="0" lvl="0" marL="0" rtl="0" algn="l">
              <a:spcBef>
                <a:spcPts val="0"/>
              </a:spcBef>
              <a:spcAft>
                <a:spcPts val="0"/>
              </a:spcAft>
              <a:buNone/>
            </a:pPr>
            <a:r>
              <a:rPr lang="en">
                <a:solidFill>
                  <a:srgbClr val="FFFFFF"/>
                </a:solidFill>
                <a:latin typeface="Courier New"/>
                <a:ea typeface="Courier New"/>
                <a:cs typeface="Courier New"/>
                <a:sym typeface="Courier New"/>
              </a:rPr>
              <a:t>Downloads  Pictures  Videos</a:t>
            </a:r>
            <a:endParaRPr>
              <a:solidFill>
                <a:srgbClr val="FFFFFF"/>
              </a:solidFill>
              <a:latin typeface="Courier New"/>
              <a:ea typeface="Courier New"/>
              <a:cs typeface="Courier New"/>
              <a:sym typeface="Courier New"/>
            </a:endParaRPr>
          </a:p>
          <a:p>
            <a:pPr indent="0" lvl="0" marL="0" rtl="0" algn="l">
              <a:spcBef>
                <a:spcPts val="0"/>
              </a:spcBef>
              <a:spcAft>
                <a:spcPts val="0"/>
              </a:spcAft>
              <a:buNone/>
            </a:pPr>
            <a:r>
              <a:t/>
            </a:r>
            <a:endParaRPr>
              <a:solidFill>
                <a:srgbClr val="FFFFFF"/>
              </a:solidFill>
              <a:latin typeface="Courier New"/>
              <a:ea typeface="Courier New"/>
              <a:cs typeface="Courier New"/>
              <a:sym typeface="Courier New"/>
            </a:endParaRPr>
          </a:p>
          <a:p>
            <a:pPr indent="0" lvl="0" marL="0" rtl="0" algn="l">
              <a:spcBef>
                <a:spcPts val="0"/>
              </a:spcBef>
              <a:spcAft>
                <a:spcPts val="0"/>
              </a:spcAft>
              <a:buNone/>
            </a:pPr>
            <a:r>
              <a:rPr lang="en">
                <a:solidFill>
                  <a:srgbClr val="FFFFFF"/>
                </a:solidFill>
                <a:latin typeface="Courier New"/>
                <a:ea typeface="Courier New"/>
                <a:cs typeface="Courier New"/>
                <a:sym typeface="Courier New"/>
              </a:rPr>
              <a:t>pavlos@mypc:~$ mkdir myNewDirectory</a:t>
            </a:r>
            <a:endParaRPr>
              <a:solidFill>
                <a:srgbClr val="FFFFFF"/>
              </a:solidFill>
              <a:latin typeface="Courier New"/>
              <a:ea typeface="Courier New"/>
              <a:cs typeface="Courier New"/>
              <a:sym typeface="Courier New"/>
            </a:endParaRPr>
          </a:p>
          <a:p>
            <a:pPr indent="0" lvl="0" marL="0" rtl="0" algn="l">
              <a:spcBef>
                <a:spcPts val="0"/>
              </a:spcBef>
              <a:spcAft>
                <a:spcPts val="0"/>
              </a:spcAft>
              <a:buNone/>
            </a:pPr>
            <a:r>
              <a:rPr lang="en">
                <a:solidFill>
                  <a:srgbClr val="FFFFFF"/>
                </a:solidFill>
                <a:latin typeface="Courier New"/>
                <a:ea typeface="Courier New"/>
                <a:cs typeface="Courier New"/>
                <a:sym typeface="Courier New"/>
              </a:rPr>
              <a:t>pavlos@mypc:~$ ls</a:t>
            </a:r>
            <a:endParaRPr>
              <a:solidFill>
                <a:srgbClr val="FFFFFF"/>
              </a:solidFill>
              <a:latin typeface="Courier New"/>
              <a:ea typeface="Courier New"/>
              <a:cs typeface="Courier New"/>
              <a:sym typeface="Courier New"/>
            </a:endParaRPr>
          </a:p>
          <a:p>
            <a:pPr indent="0" lvl="0" marL="0" rtl="0" algn="l">
              <a:spcBef>
                <a:spcPts val="0"/>
              </a:spcBef>
              <a:spcAft>
                <a:spcPts val="0"/>
              </a:spcAft>
              <a:buNone/>
            </a:pPr>
            <a:r>
              <a:rPr lang="en">
                <a:solidFill>
                  <a:srgbClr val="FFFFFF"/>
                </a:solidFill>
                <a:latin typeface="Courier New"/>
                <a:ea typeface="Courier New"/>
                <a:cs typeface="Courier New"/>
                <a:sym typeface="Courier New"/>
              </a:rPr>
              <a:t>Documents  Music           Pictures  myfile.txt</a:t>
            </a:r>
            <a:endParaRPr>
              <a:solidFill>
                <a:srgbClr val="FFFFFF"/>
              </a:solidFill>
              <a:latin typeface="Courier New"/>
              <a:ea typeface="Courier New"/>
              <a:cs typeface="Courier New"/>
              <a:sym typeface="Courier New"/>
            </a:endParaRPr>
          </a:p>
          <a:p>
            <a:pPr indent="0" lvl="0" marL="0" rtl="0" algn="l">
              <a:spcBef>
                <a:spcPts val="0"/>
              </a:spcBef>
              <a:spcAft>
                <a:spcPts val="0"/>
              </a:spcAft>
              <a:buNone/>
            </a:pPr>
            <a:r>
              <a:rPr lang="en">
                <a:solidFill>
                  <a:srgbClr val="FFFFFF"/>
                </a:solidFill>
                <a:latin typeface="Courier New"/>
                <a:ea typeface="Courier New"/>
                <a:cs typeface="Courier New"/>
                <a:sym typeface="Courier New"/>
              </a:rPr>
              <a:t>Downloads  myNewDirectory  Public    Videos</a:t>
            </a:r>
            <a:endParaRPr>
              <a:solidFill>
                <a:srgbClr val="FFFFFF"/>
              </a:solidFill>
              <a:latin typeface="Courier New"/>
              <a:ea typeface="Courier New"/>
              <a:cs typeface="Courier New"/>
              <a:sym typeface="Courier New"/>
            </a:endParaRPr>
          </a:p>
        </p:txBody>
      </p:sp>
      <p:sp>
        <p:nvSpPr>
          <p:cNvPr id="343" name="Google Shape;343;p55"/>
          <p:cNvSpPr txBox="1"/>
          <p:nvPr>
            <p:ph idx="1" type="body"/>
          </p:nvPr>
        </p:nvSpPr>
        <p:spPr>
          <a:xfrm>
            <a:off x="311700" y="2412500"/>
            <a:ext cx="6244200" cy="561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latin typeface="Courier New"/>
                <a:ea typeface="Courier New"/>
                <a:cs typeface="Courier New"/>
                <a:sym typeface="Courier New"/>
              </a:rPr>
              <a:t>m</a:t>
            </a:r>
            <a:r>
              <a:rPr lang="en">
                <a:solidFill>
                  <a:srgbClr val="000000"/>
                </a:solidFill>
                <a:latin typeface="Courier New"/>
                <a:ea typeface="Courier New"/>
                <a:cs typeface="Courier New"/>
                <a:sym typeface="Courier New"/>
              </a:rPr>
              <a:t>kdir xxxx </a:t>
            </a:r>
            <a:r>
              <a:rPr lang="en">
                <a:solidFill>
                  <a:srgbClr val="000000"/>
                </a:solidFill>
              </a:rPr>
              <a:t>: make a directory callled xxxx</a:t>
            </a:r>
            <a:endParaRPr>
              <a:solidFill>
                <a:srgbClr val="00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sp>
        <p:nvSpPr>
          <p:cNvPr id="348" name="Google Shape;348;p5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now use our editor and implement our first program</a:t>
            </a:r>
            <a:endParaRPr/>
          </a:p>
        </p:txBody>
      </p:sp>
      <p:sp>
        <p:nvSpPr>
          <p:cNvPr id="349" name="Google Shape;349;p56"/>
          <p:cNvSpPr txBox="1"/>
          <p:nvPr>
            <p:ph idx="1" type="body"/>
          </p:nvPr>
        </p:nvSpPr>
        <p:spPr>
          <a:xfrm>
            <a:off x="311700" y="2031000"/>
            <a:ext cx="8520600" cy="4555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Make a directory called “introduction_to_programming”</a:t>
            </a:r>
            <a:endParaRPr/>
          </a:p>
          <a:p>
            <a:pPr indent="-342900" lvl="0" marL="457200" rtl="0" algn="l">
              <a:spcBef>
                <a:spcPts val="0"/>
              </a:spcBef>
              <a:spcAft>
                <a:spcPts val="0"/>
              </a:spcAft>
              <a:buSzPts val="1800"/>
              <a:buChar char="●"/>
            </a:pPr>
            <a:r>
              <a:rPr lang="en"/>
              <a:t>Go in it</a:t>
            </a:r>
            <a:endParaRPr/>
          </a:p>
          <a:p>
            <a:pPr indent="-342900" lvl="0" marL="457200" rtl="0" algn="l">
              <a:spcBef>
                <a:spcPts val="0"/>
              </a:spcBef>
              <a:spcAft>
                <a:spcPts val="0"/>
              </a:spcAft>
              <a:buSzPts val="1800"/>
              <a:buChar char="●"/>
            </a:pPr>
            <a:r>
              <a:rPr lang="en"/>
              <a:t>Make a second directory called “lecture_01”</a:t>
            </a:r>
            <a:endParaRPr/>
          </a:p>
          <a:p>
            <a:pPr indent="-342900" lvl="0" marL="457200" rtl="0" algn="l">
              <a:spcBef>
                <a:spcPts val="0"/>
              </a:spcBef>
              <a:spcAft>
                <a:spcPts val="0"/>
              </a:spcAft>
              <a:buSzPts val="1800"/>
              <a:buChar char="●"/>
            </a:pPr>
            <a:r>
              <a:rPr lang="en"/>
              <a:t>Go in it</a:t>
            </a:r>
            <a:endParaRPr/>
          </a:p>
          <a:p>
            <a:pPr indent="-342900" lvl="0" marL="457200" rtl="0" algn="l">
              <a:spcBef>
                <a:spcPts val="0"/>
              </a:spcBef>
              <a:spcAft>
                <a:spcPts val="0"/>
              </a:spcAft>
              <a:buSzPts val="1800"/>
              <a:buChar char="●"/>
            </a:pPr>
            <a:r>
              <a:rPr lang="en"/>
              <a:t>Open with the editor a file called “program_01.py”</a:t>
            </a:r>
            <a:endParaRPr/>
          </a:p>
          <a:p>
            <a:pPr indent="-342900" lvl="0" marL="457200" rtl="0" algn="l">
              <a:spcBef>
                <a:spcPts val="0"/>
              </a:spcBef>
              <a:spcAft>
                <a:spcPts val="0"/>
              </a:spcAft>
              <a:buSzPts val="1800"/>
              <a:buChar char="●"/>
            </a:pPr>
            <a:r>
              <a:rPr lang="en"/>
              <a:t>Create a variable that stores your name</a:t>
            </a:r>
            <a:endParaRPr/>
          </a:p>
          <a:p>
            <a:pPr indent="-342900" lvl="0" marL="457200" rtl="0" algn="l">
              <a:spcBef>
                <a:spcPts val="0"/>
              </a:spcBef>
              <a:spcAft>
                <a:spcPts val="0"/>
              </a:spcAft>
              <a:buSzPts val="1800"/>
              <a:buChar char="●"/>
            </a:pPr>
            <a:r>
              <a:rPr lang="en"/>
              <a:t>…  print it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2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Bioinformatics for you ?</a:t>
            </a:r>
            <a:endParaRPr/>
          </a:p>
        </p:txBody>
      </p:sp>
      <p:sp>
        <p:nvSpPr>
          <p:cNvPr id="125" name="Google Shape;125;p25"/>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Data analysis. Large data</a:t>
            </a:r>
            <a:endParaRPr/>
          </a:p>
          <a:p>
            <a:pPr indent="0" lvl="0" marL="0" rtl="0" algn="l">
              <a:spcBef>
                <a:spcPts val="1600"/>
              </a:spcBef>
              <a:spcAft>
                <a:spcPts val="1600"/>
              </a:spcAft>
              <a:buNone/>
            </a:pPr>
            <a:r>
              <a:rPr lang="en"/>
              <a:t>Pattern recognition</a:t>
            </a:r>
            <a:br>
              <a:rPr lang="en"/>
            </a:br>
            <a:r>
              <a:rPr lang="en"/>
              <a:t>t</a:t>
            </a:r>
            <a:r>
              <a:rPr lang="en"/>
              <a:t>ool , automating things, avoiding lab work, simulations, statistical analysis, algorithm development for biological processes, retrieve data, producing knowledge from combining existing knowledge, genome analysis, modeling, computational methods to answer biological questions, tools to do something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Using computers to study biological systems</a:t>
            </a:r>
            <a:endParaRPr/>
          </a:p>
        </p:txBody>
      </p:sp>
      <p:sp>
        <p:nvSpPr>
          <p:cNvPr id="131" name="Google Shape;131;p26"/>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Production of data from biological systems → Lots of data → Use computers to analyze them</a:t>
            </a:r>
            <a:endParaRPr/>
          </a:p>
          <a:p>
            <a:pPr indent="-342900" lvl="0" marL="457200" rtl="0" algn="l">
              <a:spcBef>
                <a:spcPts val="0"/>
              </a:spcBef>
              <a:spcAft>
                <a:spcPts val="0"/>
              </a:spcAft>
              <a:buSzPts val="1800"/>
              <a:buChar char="●"/>
            </a:pPr>
            <a:r>
              <a:rPr lang="en"/>
              <a:t>Production of data from biological systems → Complicated data → Use computers to analyze them</a:t>
            </a:r>
            <a:br>
              <a:rPr lang="en"/>
            </a:br>
            <a:br>
              <a:rPr lang="en"/>
            </a:br>
            <a:r>
              <a:rPr lang="en"/>
              <a:t>Let’s explain every word in these two phrases</a:t>
            </a:r>
            <a:endParaRPr/>
          </a:p>
          <a:p>
            <a:pPr indent="-342900" lvl="0" marL="457200" rtl="0" algn="l">
              <a:spcBef>
                <a:spcPts val="0"/>
              </a:spcBef>
              <a:spcAft>
                <a:spcPts val="0"/>
              </a:spcAft>
              <a:buClr>
                <a:srgbClr val="CC0000"/>
              </a:buClr>
              <a:buSzPts val="1800"/>
              <a:buChar char="●"/>
            </a:pPr>
            <a:r>
              <a:rPr lang="en">
                <a:solidFill>
                  <a:srgbClr val="CC0000"/>
                </a:solidFill>
              </a:rPr>
              <a:t>1. Production of data, 2. Biological systems, 3. Lots of data, 4. Analyze, 5. Complicated data</a:t>
            </a:r>
            <a:br>
              <a:rPr lang="en">
                <a:solidFill>
                  <a:srgbClr val="CC0000"/>
                </a:solidFill>
              </a:rPr>
            </a:br>
            <a:endParaRPr>
              <a:solidFill>
                <a:srgbClr val="CC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27"/>
          <p:cNvSpPr/>
          <p:nvPr/>
        </p:nvSpPr>
        <p:spPr>
          <a:xfrm>
            <a:off x="288850" y="2116733"/>
            <a:ext cx="2652900" cy="4484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7"/>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Writing Computer Programs to deal with data</a:t>
            </a:r>
            <a:endParaRPr/>
          </a:p>
        </p:txBody>
      </p:sp>
      <p:sp>
        <p:nvSpPr>
          <p:cNvPr id="138" name="Google Shape;138;p27"/>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457200" lvl="0" marL="2286000" rtl="0" algn="l">
              <a:spcBef>
                <a:spcPts val="0"/>
              </a:spcBef>
              <a:spcAft>
                <a:spcPts val="0"/>
              </a:spcAft>
              <a:buNone/>
            </a:pPr>
            <a:r>
              <a:rPr lang="en" sz="2400"/>
              <a:t>Computer programs for data analysis</a:t>
            </a:r>
            <a:endParaRPr sz="2400"/>
          </a:p>
          <a:p>
            <a:pPr indent="-342900" lvl="0" marL="457200" rtl="0" algn="l">
              <a:spcBef>
                <a:spcPts val="1600"/>
              </a:spcBef>
              <a:spcAft>
                <a:spcPts val="0"/>
              </a:spcAft>
              <a:buSzPts val="1800"/>
              <a:buChar char="●"/>
            </a:pPr>
            <a:r>
              <a:rPr lang="en"/>
              <a:t>Data analysis</a:t>
            </a:r>
            <a:endParaRPr/>
          </a:p>
          <a:p>
            <a:pPr indent="0" lvl="0" marL="457200" rtl="0" algn="l">
              <a:spcBef>
                <a:spcPts val="1600"/>
              </a:spcBef>
              <a:spcAft>
                <a:spcPts val="1600"/>
              </a:spcAft>
              <a:buNone/>
            </a:pPr>
            <a:r>
              <a:t/>
            </a:r>
            <a:endParaRPr b="1"/>
          </a:p>
        </p:txBody>
      </p:sp>
      <p:pic>
        <p:nvPicPr>
          <p:cNvPr descr="Image result for molecular biology lab" id="139" name="Google Shape;139;p27"/>
          <p:cNvPicPr preferRelativeResize="0"/>
          <p:nvPr/>
        </p:nvPicPr>
        <p:blipFill>
          <a:blip r:embed="rId3">
            <a:alphaModFix/>
          </a:blip>
          <a:stretch>
            <a:fillRect/>
          </a:stretch>
        </p:blipFill>
        <p:spPr>
          <a:xfrm>
            <a:off x="494750" y="2177300"/>
            <a:ext cx="2224625" cy="1483075"/>
          </a:xfrm>
          <a:prstGeom prst="rect">
            <a:avLst/>
          </a:prstGeom>
          <a:noFill/>
          <a:ln>
            <a:noFill/>
          </a:ln>
        </p:spPr>
      </p:pic>
      <p:pic>
        <p:nvPicPr>
          <p:cNvPr descr="Image result for sequencers dna" id="140" name="Google Shape;140;p27"/>
          <p:cNvPicPr preferRelativeResize="0"/>
          <p:nvPr/>
        </p:nvPicPr>
        <p:blipFill>
          <a:blip r:embed="rId4">
            <a:alphaModFix/>
          </a:blip>
          <a:stretch>
            <a:fillRect/>
          </a:stretch>
        </p:blipFill>
        <p:spPr>
          <a:xfrm>
            <a:off x="494750" y="4154733"/>
            <a:ext cx="1540500" cy="1733050"/>
          </a:xfrm>
          <a:prstGeom prst="rect">
            <a:avLst/>
          </a:prstGeom>
          <a:noFill/>
          <a:ln>
            <a:noFill/>
          </a:ln>
        </p:spPr>
      </p:pic>
      <p:sp>
        <p:nvSpPr>
          <p:cNvPr id="141" name="Google Shape;141;p27"/>
          <p:cNvSpPr txBox="1"/>
          <p:nvPr/>
        </p:nvSpPr>
        <p:spPr>
          <a:xfrm>
            <a:off x="3455400" y="3486067"/>
            <a:ext cx="1797300" cy="128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800"/>
              <a:t>DATA</a:t>
            </a:r>
            <a:endParaRPr sz="4800"/>
          </a:p>
        </p:txBody>
      </p:sp>
      <p:sp>
        <p:nvSpPr>
          <p:cNvPr id="142" name="Google Shape;142;p27"/>
          <p:cNvSpPr txBox="1"/>
          <p:nvPr/>
        </p:nvSpPr>
        <p:spPr>
          <a:xfrm>
            <a:off x="5671975" y="3486067"/>
            <a:ext cx="3252000" cy="128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800"/>
              <a:t>ANALYSIS</a:t>
            </a:r>
            <a:endParaRPr sz="4800"/>
          </a:p>
        </p:txBody>
      </p:sp>
      <p:cxnSp>
        <p:nvCxnSpPr>
          <p:cNvPr id="143" name="Google Shape;143;p27"/>
          <p:cNvCxnSpPr/>
          <p:nvPr/>
        </p:nvCxnSpPr>
        <p:spPr>
          <a:xfrm>
            <a:off x="3053075" y="4130867"/>
            <a:ext cx="291000" cy="0"/>
          </a:xfrm>
          <a:prstGeom prst="straightConnector1">
            <a:avLst/>
          </a:prstGeom>
          <a:noFill/>
          <a:ln cap="flat" cmpd="sng" w="9525">
            <a:solidFill>
              <a:schemeClr val="dk2"/>
            </a:solidFill>
            <a:prstDash val="solid"/>
            <a:round/>
            <a:headEnd len="med" w="med" type="none"/>
            <a:tailEnd len="med" w="med" type="triangle"/>
          </a:ln>
        </p:spPr>
      </p:cxnSp>
      <p:cxnSp>
        <p:nvCxnSpPr>
          <p:cNvPr id="144" name="Google Shape;144;p27"/>
          <p:cNvCxnSpPr>
            <a:stCxn id="141" idx="3"/>
            <a:endCxn id="142" idx="1"/>
          </p:cNvCxnSpPr>
          <p:nvPr/>
        </p:nvCxnSpPr>
        <p:spPr>
          <a:xfrm>
            <a:off x="5252700" y="4130917"/>
            <a:ext cx="4194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8"/>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DATA</a:t>
            </a:r>
            <a:endParaRPr/>
          </a:p>
        </p:txBody>
      </p:sp>
      <p:sp>
        <p:nvSpPr>
          <p:cNvPr id="150" name="Google Shape;150;p28"/>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t/>
            </a:r>
            <a:endParaRPr/>
          </a:p>
        </p:txBody>
      </p:sp>
      <p:pic>
        <p:nvPicPr>
          <p:cNvPr descr="Image result for biological data" id="151" name="Google Shape;151;p28"/>
          <p:cNvPicPr preferRelativeResize="0"/>
          <p:nvPr/>
        </p:nvPicPr>
        <p:blipFill>
          <a:blip r:embed="rId3">
            <a:alphaModFix/>
          </a:blip>
          <a:stretch>
            <a:fillRect/>
          </a:stretch>
        </p:blipFill>
        <p:spPr>
          <a:xfrm>
            <a:off x="311700" y="2200100"/>
            <a:ext cx="2778300" cy="2231075"/>
          </a:xfrm>
          <a:prstGeom prst="rect">
            <a:avLst/>
          </a:prstGeom>
          <a:noFill/>
          <a:ln>
            <a:noFill/>
          </a:ln>
        </p:spPr>
      </p:pic>
      <p:pic>
        <p:nvPicPr>
          <p:cNvPr descr="Image result for numerical biological data" id="152" name="Google Shape;152;p28"/>
          <p:cNvPicPr preferRelativeResize="0"/>
          <p:nvPr/>
        </p:nvPicPr>
        <p:blipFill>
          <a:blip r:embed="rId4">
            <a:alphaModFix/>
          </a:blip>
          <a:stretch>
            <a:fillRect/>
          </a:stretch>
        </p:blipFill>
        <p:spPr>
          <a:xfrm>
            <a:off x="3515825" y="2200100"/>
            <a:ext cx="3311412" cy="3168767"/>
          </a:xfrm>
          <a:prstGeom prst="rect">
            <a:avLst/>
          </a:prstGeom>
          <a:noFill/>
          <a:ln>
            <a:noFill/>
          </a:ln>
        </p:spPr>
      </p:pic>
      <p:sp>
        <p:nvSpPr>
          <p:cNvPr id="153" name="Google Shape;153;p28"/>
          <p:cNvSpPr txBox="1"/>
          <p:nvPr/>
        </p:nvSpPr>
        <p:spPr>
          <a:xfrm>
            <a:off x="305950" y="5346033"/>
            <a:ext cx="2499000" cy="51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Qualitative</a:t>
            </a:r>
            <a:endParaRPr/>
          </a:p>
        </p:txBody>
      </p:sp>
      <p:sp>
        <p:nvSpPr>
          <p:cNvPr id="154" name="Google Shape;154;p28"/>
          <p:cNvSpPr txBox="1"/>
          <p:nvPr/>
        </p:nvSpPr>
        <p:spPr>
          <a:xfrm>
            <a:off x="3720700" y="5368867"/>
            <a:ext cx="2353500" cy="58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Quantitative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pic>
        <p:nvPicPr>
          <p:cNvPr descr="Image result" id="159" name="Google Shape;159;p29"/>
          <p:cNvPicPr preferRelativeResize="0"/>
          <p:nvPr/>
        </p:nvPicPr>
        <p:blipFill rotWithShape="1">
          <a:blip r:embed="rId3">
            <a:alphaModFix/>
          </a:blip>
          <a:srcRect b="12496" l="0" r="0" t="12496"/>
          <a:stretch/>
        </p:blipFill>
        <p:spPr>
          <a:xfrm>
            <a:off x="5244250" y="1848133"/>
            <a:ext cx="3232598" cy="3178935"/>
          </a:xfrm>
          <a:prstGeom prst="rect">
            <a:avLst/>
          </a:prstGeom>
          <a:noFill/>
          <a:ln cap="flat" cmpd="dbl" w="76200">
            <a:solidFill>
              <a:schemeClr val="lt1"/>
            </a:solidFill>
            <a:prstDash val="solid"/>
            <a:miter lim="8000"/>
            <a:headEnd len="sm" w="sm" type="none"/>
            <a:tailEnd len="sm" w="sm" type="none"/>
          </a:ln>
        </p:spPr>
      </p:pic>
      <p:sp>
        <p:nvSpPr>
          <p:cNvPr id="160" name="Google Shape;160;p29"/>
          <p:cNvSpPr txBox="1"/>
          <p:nvPr>
            <p:ph type="title"/>
          </p:nvPr>
        </p:nvSpPr>
        <p:spPr>
          <a:xfrm>
            <a:off x="291875" y="542533"/>
            <a:ext cx="3978000" cy="1851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How much data is out there?</a:t>
            </a:r>
            <a:endParaRPr/>
          </a:p>
        </p:txBody>
      </p:sp>
      <p:sp>
        <p:nvSpPr>
          <p:cNvPr id="161" name="Google Shape;161;p29"/>
          <p:cNvSpPr txBox="1"/>
          <p:nvPr>
            <p:ph idx="1" type="body"/>
          </p:nvPr>
        </p:nvSpPr>
        <p:spPr>
          <a:xfrm>
            <a:off x="291950" y="2473267"/>
            <a:ext cx="3978000" cy="343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LOTS OF DATA</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No way to:</a:t>
            </a:r>
            <a:endParaRPr/>
          </a:p>
          <a:p>
            <a:pPr indent="0" lvl="0" marL="0" rtl="0" algn="l">
              <a:spcBef>
                <a:spcPts val="1600"/>
              </a:spcBef>
              <a:spcAft>
                <a:spcPts val="0"/>
              </a:spcAft>
              <a:buNone/>
            </a:pPr>
            <a:r>
              <a:t/>
            </a:r>
            <a:endParaRPr/>
          </a:p>
          <a:p>
            <a:pPr indent="-330200" lvl="0" marL="457200" rtl="0" algn="l">
              <a:spcBef>
                <a:spcPts val="1600"/>
              </a:spcBef>
              <a:spcAft>
                <a:spcPts val="0"/>
              </a:spcAft>
              <a:buSzPts val="1600"/>
              <a:buAutoNum type="arabicPeriod"/>
            </a:pPr>
            <a:r>
              <a:rPr lang="en"/>
              <a:t>analyze them manually</a:t>
            </a:r>
            <a:endParaRPr/>
          </a:p>
          <a:p>
            <a:pPr indent="-330200" lvl="0" marL="457200" rtl="0" algn="l">
              <a:spcBef>
                <a:spcPts val="0"/>
              </a:spcBef>
              <a:spcAft>
                <a:spcPts val="0"/>
              </a:spcAft>
              <a:buSzPts val="1600"/>
              <a:buAutoNum type="arabicPeriod"/>
            </a:pPr>
            <a:r>
              <a:rPr lang="en"/>
              <a:t>Have an intuition what they really mean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pic>
        <p:nvPicPr>
          <p:cNvPr descr="Image result for Human migration" id="166" name="Google Shape;166;p30"/>
          <p:cNvPicPr preferRelativeResize="0"/>
          <p:nvPr/>
        </p:nvPicPr>
        <p:blipFill rotWithShape="1">
          <a:blip r:embed="rId3">
            <a:alphaModFix/>
          </a:blip>
          <a:srcRect b="0" l="20271" r="20265" t="0"/>
          <a:stretch/>
        </p:blipFill>
        <p:spPr>
          <a:xfrm>
            <a:off x="4581425" y="-2"/>
            <a:ext cx="4562576" cy="5306968"/>
          </a:xfrm>
          <a:prstGeom prst="rect">
            <a:avLst/>
          </a:prstGeom>
          <a:noFill/>
          <a:ln>
            <a:noFill/>
          </a:ln>
        </p:spPr>
      </p:pic>
      <p:sp>
        <p:nvSpPr>
          <p:cNvPr id="167" name="Google Shape;167;p30"/>
          <p:cNvSpPr txBox="1"/>
          <p:nvPr>
            <p:ph type="title"/>
          </p:nvPr>
        </p:nvSpPr>
        <p:spPr>
          <a:xfrm>
            <a:off x="838350" y="5459633"/>
            <a:ext cx="7467300" cy="128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ANALYSIS AND RESULTS</a:t>
            </a:r>
            <a:endParaRPr/>
          </a:p>
        </p:txBody>
      </p:sp>
      <p:pic>
        <p:nvPicPr>
          <p:cNvPr descr="Image result for famous mathematical formulas" id="168" name="Google Shape;168;p30"/>
          <p:cNvPicPr preferRelativeResize="0"/>
          <p:nvPr/>
        </p:nvPicPr>
        <p:blipFill>
          <a:blip r:embed="rId4">
            <a:alphaModFix/>
          </a:blip>
          <a:stretch>
            <a:fillRect/>
          </a:stretch>
        </p:blipFill>
        <p:spPr>
          <a:xfrm>
            <a:off x="481350" y="1008883"/>
            <a:ext cx="3714026" cy="24669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